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4" r:id="rId4"/>
  </p:sldMasterIdLst>
  <p:notesMasterIdLst>
    <p:notesMasterId r:id="rId45"/>
  </p:notesMasterIdLst>
  <p:handoutMasterIdLst>
    <p:handoutMasterId r:id="rId46"/>
  </p:handoutMasterIdLst>
  <p:sldIdLst>
    <p:sldId id="257" r:id="rId5"/>
    <p:sldId id="389" r:id="rId6"/>
    <p:sldId id="279" r:id="rId7"/>
    <p:sldId id="317" r:id="rId8"/>
    <p:sldId id="392" r:id="rId9"/>
    <p:sldId id="418" r:id="rId10"/>
    <p:sldId id="424" r:id="rId11"/>
    <p:sldId id="397" r:id="rId12"/>
    <p:sldId id="400" r:id="rId13"/>
    <p:sldId id="422" r:id="rId14"/>
    <p:sldId id="396" r:id="rId15"/>
    <p:sldId id="398" r:id="rId16"/>
    <p:sldId id="399" r:id="rId17"/>
    <p:sldId id="431" r:id="rId18"/>
    <p:sldId id="423" r:id="rId19"/>
    <p:sldId id="426" r:id="rId20"/>
    <p:sldId id="402" r:id="rId21"/>
    <p:sldId id="433" r:id="rId22"/>
    <p:sldId id="401" r:id="rId23"/>
    <p:sldId id="417" r:id="rId24"/>
    <p:sldId id="427" r:id="rId25"/>
    <p:sldId id="428" r:id="rId26"/>
    <p:sldId id="413" r:id="rId27"/>
    <p:sldId id="404" r:id="rId28"/>
    <p:sldId id="405" r:id="rId29"/>
    <p:sldId id="406" r:id="rId30"/>
    <p:sldId id="407" r:id="rId31"/>
    <p:sldId id="408" r:id="rId32"/>
    <p:sldId id="409" r:id="rId33"/>
    <p:sldId id="410" r:id="rId34"/>
    <p:sldId id="412" r:id="rId35"/>
    <p:sldId id="429" r:id="rId36"/>
    <p:sldId id="430" r:id="rId37"/>
    <p:sldId id="419" r:id="rId38"/>
    <p:sldId id="421" r:id="rId39"/>
    <p:sldId id="420" r:id="rId40"/>
    <p:sldId id="414" r:id="rId41"/>
    <p:sldId id="415" r:id="rId42"/>
    <p:sldId id="416" r:id="rId43"/>
    <p:sldId id="391"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p15:clr>
            <a:srgbClr val="F26B43"/>
          </p15:clr>
        </p15:guide>
        <p15:guide id="3" orient="horz" pos="216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86E62"/>
    <a:srgbClr val="12B1BF"/>
    <a:srgbClr val="D40AA8"/>
    <a:srgbClr val="37335B"/>
    <a:srgbClr val="CCE8DA"/>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80" autoAdjust="0"/>
    <p:restoredTop sz="93725" autoAdjust="0"/>
  </p:normalViewPr>
  <p:slideViewPr>
    <p:cSldViewPr snapToGrid="0">
      <p:cViewPr>
        <p:scale>
          <a:sx n="75" d="100"/>
          <a:sy n="75" d="100"/>
        </p:scale>
        <p:origin x="1836" y="1218"/>
      </p:cViewPr>
      <p:guideLst>
        <p:guide pos="3840"/>
        <p:guide orient="horz" pos="2160"/>
      </p:guideLst>
    </p:cSldViewPr>
  </p:slideViewPr>
  <p:outlineViewPr>
    <p:cViewPr>
      <p:scale>
        <a:sx n="33" d="100"/>
        <a:sy n="33" d="100"/>
      </p:scale>
      <p:origin x="0" y="-2709"/>
    </p:cViewPr>
  </p:outlin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48" d="100"/>
          <a:sy n="48" d="100"/>
        </p:scale>
        <p:origin x="1911" y="4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handoutMaster" Target="handoutMasters/handoutMaster1.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diagrams/_rels/data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svg"/><Relationship Id="rId1" Type="http://schemas.openxmlformats.org/officeDocument/2006/relationships/image" Target="../media/image44.png"/><Relationship Id="rId6" Type="http://schemas.openxmlformats.org/officeDocument/2006/relationships/image" Target="../media/image49.svg"/><Relationship Id="rId5" Type="http://schemas.openxmlformats.org/officeDocument/2006/relationships/image" Target="../media/image48.png"/><Relationship Id="rId4" Type="http://schemas.openxmlformats.org/officeDocument/2006/relationships/image" Target="../media/image47.svg"/></Relationships>
</file>

<file path=ppt/diagrams/_rels/data2.xml.rels><?xml version="1.0" encoding="UTF-8" standalone="yes"?>
<Relationships xmlns="http://schemas.openxmlformats.org/package/2006/relationships"><Relationship Id="rId8" Type="http://schemas.openxmlformats.org/officeDocument/2006/relationships/image" Target="../media/image51.svg"/><Relationship Id="rId3" Type="http://schemas.openxmlformats.org/officeDocument/2006/relationships/hyperlink" Target="https://levelup.gitconnected.com/a-comprehensive-computer-vision-free-study-roadmap-for-2023-3e95a6d656e7?sk=f10f9e99b5efb90a48bdc69573e581e2" TargetMode="External"/><Relationship Id="rId7" Type="http://schemas.openxmlformats.org/officeDocument/2006/relationships/image" Target="../media/image50.png"/><Relationship Id="rId12" Type="http://schemas.openxmlformats.org/officeDocument/2006/relationships/image" Target="../media/image55.svg"/><Relationship Id="rId2" Type="http://schemas.openxmlformats.org/officeDocument/2006/relationships/hyperlink" Target="https://levelup.gitconnected.com/13-guided-time-series-projects-to-build-your-portfolio-491d959f62af?sk=16cf83c0cdf4d428f08f706c75a1b5c5" TargetMode="External"/><Relationship Id="rId1" Type="http://schemas.openxmlformats.org/officeDocument/2006/relationships/hyperlink" Target="https://pub.towardsai.net/10-top-time-series-courses-to-proficient-this-important-data-science-skills-565212d29a0?sk=8210dcce7c3cd3d6aa61b9a1d2ee6b96" TargetMode="External"/><Relationship Id="rId6" Type="http://schemas.openxmlformats.org/officeDocument/2006/relationships/hyperlink" Target="https://levelup.gitconnected.com/10-guided-large-language-models-projects-to-build-your-portfolio-dc9bd79f09c?sk=fa1867433c0285c6f41470fba0d2198f" TargetMode="External"/><Relationship Id="rId11" Type="http://schemas.openxmlformats.org/officeDocument/2006/relationships/image" Target="../media/image54.png"/><Relationship Id="rId5" Type="http://schemas.openxmlformats.org/officeDocument/2006/relationships/hyperlink" Target="https://github.com/mlabonne/llm-course" TargetMode="External"/><Relationship Id="rId10" Type="http://schemas.openxmlformats.org/officeDocument/2006/relationships/image" Target="../media/image53.svg"/><Relationship Id="rId4" Type="http://schemas.openxmlformats.org/officeDocument/2006/relationships/hyperlink" Target="https://medium.com/geekculture/master-computer-vision-and-boost-your-portfolio-with-these-10-end-to-end-projects-537fcd20db7c?sk=75d35d8c0554b4ba010814d65fa16e59" TargetMode="External"/><Relationship Id="rId9" Type="http://schemas.openxmlformats.org/officeDocument/2006/relationships/image" Target="../media/image52.png"/></Relationships>
</file>

<file path=ppt/diagrams/_rels/data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svg"/><Relationship Id="rId1" Type="http://schemas.openxmlformats.org/officeDocument/2006/relationships/image" Target="../media/image56.png"/><Relationship Id="rId6" Type="http://schemas.openxmlformats.org/officeDocument/2006/relationships/image" Target="../media/image61.svg"/><Relationship Id="rId5" Type="http://schemas.openxmlformats.org/officeDocument/2006/relationships/image" Target="../media/image60.png"/><Relationship Id="rId4" Type="http://schemas.openxmlformats.org/officeDocument/2006/relationships/image" Target="../media/image59.svg"/></Relationships>
</file>

<file path=ppt/diagrams/_rels/data4.xml.rels><?xml version="1.0" encoding="UTF-8" standalone="yes"?>
<Relationships xmlns="http://schemas.openxmlformats.org/package/2006/relationships"><Relationship Id="rId8" Type="http://schemas.openxmlformats.org/officeDocument/2006/relationships/image" Target="../media/image71.svg"/><Relationship Id="rId3" Type="http://schemas.openxmlformats.org/officeDocument/2006/relationships/image" Target="../media/image66.png"/><Relationship Id="rId7" Type="http://schemas.openxmlformats.org/officeDocument/2006/relationships/image" Target="../media/image70.png"/><Relationship Id="rId2" Type="http://schemas.openxmlformats.org/officeDocument/2006/relationships/image" Target="../media/image65.svg"/><Relationship Id="rId1" Type="http://schemas.openxmlformats.org/officeDocument/2006/relationships/image" Target="../media/image64.png"/><Relationship Id="rId6" Type="http://schemas.openxmlformats.org/officeDocument/2006/relationships/image" Target="../media/image69.svg"/><Relationship Id="rId5" Type="http://schemas.openxmlformats.org/officeDocument/2006/relationships/image" Target="../media/image68.png"/><Relationship Id="rId4" Type="http://schemas.openxmlformats.org/officeDocument/2006/relationships/image" Target="../media/image67.svg"/></Relationships>
</file>

<file path=ppt/diagrams/_rels/data5.xml.rels><?xml version="1.0" encoding="UTF-8" standalone="yes"?>
<Relationships xmlns="http://schemas.openxmlformats.org/package/2006/relationships"><Relationship Id="rId8" Type="http://schemas.openxmlformats.org/officeDocument/2006/relationships/image" Target="../media/image79.svg"/><Relationship Id="rId3" Type="http://schemas.openxmlformats.org/officeDocument/2006/relationships/image" Target="../media/image74.png"/><Relationship Id="rId7" Type="http://schemas.openxmlformats.org/officeDocument/2006/relationships/image" Target="../media/image78.png"/><Relationship Id="rId2" Type="http://schemas.openxmlformats.org/officeDocument/2006/relationships/image" Target="../media/image73.svg"/><Relationship Id="rId1" Type="http://schemas.openxmlformats.org/officeDocument/2006/relationships/image" Target="../media/image72.png"/><Relationship Id="rId6" Type="http://schemas.openxmlformats.org/officeDocument/2006/relationships/image" Target="../media/image77.svg"/><Relationship Id="rId5" Type="http://schemas.openxmlformats.org/officeDocument/2006/relationships/image" Target="../media/image76.png"/><Relationship Id="rId4" Type="http://schemas.openxmlformats.org/officeDocument/2006/relationships/image" Target="../media/image75.svg"/></Relationships>
</file>

<file path=ppt/diagrams/_rels/data6.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svg"/><Relationship Id="rId1" Type="http://schemas.openxmlformats.org/officeDocument/2006/relationships/image" Target="../media/image102.png"/><Relationship Id="rId6" Type="http://schemas.openxmlformats.org/officeDocument/2006/relationships/image" Target="../media/image107.svg"/><Relationship Id="rId5" Type="http://schemas.openxmlformats.org/officeDocument/2006/relationships/image" Target="../media/image106.png"/><Relationship Id="rId4" Type="http://schemas.openxmlformats.org/officeDocument/2006/relationships/image" Target="../media/image105.svg"/></Relationships>
</file>

<file path=ppt/diagrams/_rels/data7.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svg"/><Relationship Id="rId1" Type="http://schemas.openxmlformats.org/officeDocument/2006/relationships/image" Target="../media/image108.png"/><Relationship Id="rId6" Type="http://schemas.openxmlformats.org/officeDocument/2006/relationships/image" Target="../media/image113.svg"/><Relationship Id="rId5" Type="http://schemas.openxmlformats.org/officeDocument/2006/relationships/image" Target="../media/image112.png"/><Relationship Id="rId4" Type="http://schemas.openxmlformats.org/officeDocument/2006/relationships/image" Target="../media/image111.svg"/></Relationships>
</file>

<file path=ppt/diagrams/_rels/data8.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svg"/><Relationship Id="rId1" Type="http://schemas.openxmlformats.org/officeDocument/2006/relationships/image" Target="../media/image133.png"/><Relationship Id="rId6" Type="http://schemas.openxmlformats.org/officeDocument/2006/relationships/image" Target="../media/image137.svg"/><Relationship Id="rId5" Type="http://schemas.openxmlformats.org/officeDocument/2006/relationships/image" Target="../media/image48.png"/><Relationship Id="rId4" Type="http://schemas.openxmlformats.org/officeDocument/2006/relationships/image" Target="../media/image136.svg"/></Relationships>
</file>

<file path=ppt/diagrams/_rels/drawing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svg"/><Relationship Id="rId1" Type="http://schemas.openxmlformats.org/officeDocument/2006/relationships/image" Target="../media/image44.png"/><Relationship Id="rId6" Type="http://schemas.openxmlformats.org/officeDocument/2006/relationships/image" Target="../media/image49.svg"/><Relationship Id="rId5" Type="http://schemas.openxmlformats.org/officeDocument/2006/relationships/image" Target="../media/image48.png"/><Relationship Id="rId4" Type="http://schemas.openxmlformats.org/officeDocument/2006/relationships/image" Target="../media/image47.svg"/></Relationships>
</file>

<file path=ppt/diagrams/_rels/drawing2.xml.rels><?xml version="1.0" encoding="UTF-8" standalone="yes"?>
<Relationships xmlns="http://schemas.openxmlformats.org/package/2006/relationships"><Relationship Id="rId8" Type="http://schemas.openxmlformats.org/officeDocument/2006/relationships/hyperlink" Target="https://medium.com/geekculture/master-computer-vision-and-boost-your-portfolio-with-these-10-end-to-end-projects-537fcd20db7c?sk=75d35d8c0554b4ba010814d65fa16e59" TargetMode="External"/><Relationship Id="rId3" Type="http://schemas.openxmlformats.org/officeDocument/2006/relationships/hyperlink" Target="https://pub.towardsai.net/10-top-time-series-courses-to-proficient-this-important-data-science-skills-565212d29a0?sk=8210dcce7c3cd3d6aa61b9a1d2ee6b96" TargetMode="External"/><Relationship Id="rId7" Type="http://schemas.openxmlformats.org/officeDocument/2006/relationships/hyperlink" Target="https://levelup.gitconnected.com/a-comprehensive-computer-vision-free-study-roadmap-for-2023-3e95a6d656e7?sk=f10f9e99b5efb90a48bdc69573e581e2" TargetMode="External"/><Relationship Id="rId12" Type="http://schemas.openxmlformats.org/officeDocument/2006/relationships/hyperlink" Target="https://levelup.gitconnected.com/10-guided-large-language-models-projects-to-build-your-portfolio-dc9bd79f09c?sk=fa1867433c0285c6f41470fba0d2198f" TargetMode="External"/><Relationship Id="rId2" Type="http://schemas.openxmlformats.org/officeDocument/2006/relationships/image" Target="../media/image51.svg"/><Relationship Id="rId1" Type="http://schemas.openxmlformats.org/officeDocument/2006/relationships/image" Target="../media/image50.png"/><Relationship Id="rId6" Type="http://schemas.openxmlformats.org/officeDocument/2006/relationships/image" Target="../media/image53.svg"/><Relationship Id="rId11" Type="http://schemas.openxmlformats.org/officeDocument/2006/relationships/hyperlink" Target="https://github.com/mlabonne/llm-course" TargetMode="External"/><Relationship Id="rId5" Type="http://schemas.openxmlformats.org/officeDocument/2006/relationships/image" Target="../media/image52.png"/><Relationship Id="rId10" Type="http://schemas.openxmlformats.org/officeDocument/2006/relationships/image" Target="../media/image55.svg"/><Relationship Id="rId4" Type="http://schemas.openxmlformats.org/officeDocument/2006/relationships/hyperlink" Target="https://levelup.gitconnected.com/13-guided-time-series-projects-to-build-your-portfolio-491d959f62af?sk=16cf83c0cdf4d428f08f706c75a1b5c5" TargetMode="External"/><Relationship Id="rId9" Type="http://schemas.openxmlformats.org/officeDocument/2006/relationships/image" Target="../media/image54.png"/></Relationships>
</file>

<file path=ppt/diagrams/_rels/drawing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svg"/><Relationship Id="rId1" Type="http://schemas.openxmlformats.org/officeDocument/2006/relationships/image" Target="../media/image56.png"/><Relationship Id="rId6" Type="http://schemas.openxmlformats.org/officeDocument/2006/relationships/image" Target="../media/image61.svg"/><Relationship Id="rId5" Type="http://schemas.openxmlformats.org/officeDocument/2006/relationships/image" Target="../media/image60.png"/><Relationship Id="rId4" Type="http://schemas.openxmlformats.org/officeDocument/2006/relationships/image" Target="../media/image59.svg"/></Relationships>
</file>

<file path=ppt/diagrams/_rels/drawing4.xml.rels><?xml version="1.0" encoding="UTF-8" standalone="yes"?>
<Relationships xmlns="http://schemas.openxmlformats.org/package/2006/relationships"><Relationship Id="rId8" Type="http://schemas.openxmlformats.org/officeDocument/2006/relationships/image" Target="../media/image71.svg"/><Relationship Id="rId3" Type="http://schemas.openxmlformats.org/officeDocument/2006/relationships/image" Target="../media/image66.png"/><Relationship Id="rId7" Type="http://schemas.openxmlformats.org/officeDocument/2006/relationships/image" Target="../media/image70.png"/><Relationship Id="rId2" Type="http://schemas.openxmlformats.org/officeDocument/2006/relationships/image" Target="../media/image65.svg"/><Relationship Id="rId1" Type="http://schemas.openxmlformats.org/officeDocument/2006/relationships/image" Target="../media/image64.png"/><Relationship Id="rId6" Type="http://schemas.openxmlformats.org/officeDocument/2006/relationships/image" Target="../media/image69.svg"/><Relationship Id="rId5" Type="http://schemas.openxmlformats.org/officeDocument/2006/relationships/image" Target="../media/image68.png"/><Relationship Id="rId4" Type="http://schemas.openxmlformats.org/officeDocument/2006/relationships/image" Target="../media/image67.svg"/></Relationships>
</file>

<file path=ppt/diagrams/_rels/drawing5.xml.rels><?xml version="1.0" encoding="UTF-8" standalone="yes"?>
<Relationships xmlns="http://schemas.openxmlformats.org/package/2006/relationships"><Relationship Id="rId8" Type="http://schemas.openxmlformats.org/officeDocument/2006/relationships/image" Target="../media/image79.svg"/><Relationship Id="rId3" Type="http://schemas.openxmlformats.org/officeDocument/2006/relationships/image" Target="../media/image74.png"/><Relationship Id="rId7" Type="http://schemas.openxmlformats.org/officeDocument/2006/relationships/image" Target="../media/image78.png"/><Relationship Id="rId2" Type="http://schemas.openxmlformats.org/officeDocument/2006/relationships/image" Target="../media/image73.svg"/><Relationship Id="rId1" Type="http://schemas.openxmlformats.org/officeDocument/2006/relationships/image" Target="../media/image72.png"/><Relationship Id="rId6" Type="http://schemas.openxmlformats.org/officeDocument/2006/relationships/image" Target="../media/image77.svg"/><Relationship Id="rId5" Type="http://schemas.openxmlformats.org/officeDocument/2006/relationships/image" Target="../media/image76.png"/><Relationship Id="rId4" Type="http://schemas.openxmlformats.org/officeDocument/2006/relationships/image" Target="../media/image75.svg"/></Relationships>
</file>

<file path=ppt/diagrams/_rels/drawing6.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svg"/><Relationship Id="rId1" Type="http://schemas.openxmlformats.org/officeDocument/2006/relationships/image" Target="../media/image102.png"/><Relationship Id="rId6" Type="http://schemas.openxmlformats.org/officeDocument/2006/relationships/image" Target="../media/image107.svg"/><Relationship Id="rId5" Type="http://schemas.openxmlformats.org/officeDocument/2006/relationships/image" Target="../media/image106.png"/><Relationship Id="rId4" Type="http://schemas.openxmlformats.org/officeDocument/2006/relationships/image" Target="../media/image105.svg"/></Relationships>
</file>

<file path=ppt/diagrams/_rels/drawing7.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svg"/><Relationship Id="rId1" Type="http://schemas.openxmlformats.org/officeDocument/2006/relationships/image" Target="../media/image108.png"/><Relationship Id="rId6" Type="http://schemas.openxmlformats.org/officeDocument/2006/relationships/image" Target="../media/image113.svg"/><Relationship Id="rId5" Type="http://schemas.openxmlformats.org/officeDocument/2006/relationships/image" Target="../media/image112.png"/><Relationship Id="rId4" Type="http://schemas.openxmlformats.org/officeDocument/2006/relationships/image" Target="../media/image111.svg"/></Relationships>
</file>

<file path=ppt/diagrams/_rels/drawing8.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svg"/><Relationship Id="rId1" Type="http://schemas.openxmlformats.org/officeDocument/2006/relationships/image" Target="../media/image133.png"/><Relationship Id="rId6" Type="http://schemas.openxmlformats.org/officeDocument/2006/relationships/image" Target="../media/image137.svg"/><Relationship Id="rId5" Type="http://schemas.openxmlformats.org/officeDocument/2006/relationships/image" Target="../media/image48.png"/><Relationship Id="rId4" Type="http://schemas.openxmlformats.org/officeDocument/2006/relationships/image" Target="../media/image136.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accent3_2">
  <dgm:title val=""/>
  <dgm:desc val=""/>
  <dgm:catLst>
    <dgm:cat type="accent3" pri="13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a:alpha val="0"/>
      </a:schemeClr>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F337AF8-1A9C-4FBD-BA99-93C659A41299}"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59E52815-C517-4C55-B999-2034ED59A618}">
      <dgm:prSet/>
      <dgm:spPr/>
      <dgm:t>
        <a:bodyPr/>
        <a:lstStyle/>
        <a:p>
          <a:r>
            <a:rPr lang="en-US"/>
            <a:t>It is very important to only focus on building the foundations in this phase. </a:t>
          </a:r>
        </a:p>
      </dgm:t>
    </dgm:pt>
    <dgm:pt modelId="{94327ABE-0AC8-4DCA-8843-9C4B42070B32}" type="parTrans" cxnId="{13EBCB93-24D3-4D78-8132-BFAE93D3E95B}">
      <dgm:prSet/>
      <dgm:spPr/>
      <dgm:t>
        <a:bodyPr/>
        <a:lstStyle/>
        <a:p>
          <a:endParaRPr lang="en-US"/>
        </a:p>
      </dgm:t>
    </dgm:pt>
    <dgm:pt modelId="{846EACA6-9605-48F9-9BEC-69CB1783ABBF}" type="sibTrans" cxnId="{13EBCB93-24D3-4D78-8132-BFAE93D3E95B}">
      <dgm:prSet/>
      <dgm:spPr/>
      <dgm:t>
        <a:bodyPr/>
        <a:lstStyle/>
        <a:p>
          <a:endParaRPr lang="en-US"/>
        </a:p>
      </dgm:t>
    </dgm:pt>
    <dgm:pt modelId="{E23BE75B-7E0D-4D77-8987-E49AC06A1E56}">
      <dgm:prSet/>
      <dgm:spPr/>
      <dgm:t>
        <a:bodyPr/>
        <a:lstStyle/>
        <a:p>
          <a:r>
            <a:rPr lang="en-US"/>
            <a:t>Do not try to master everything and know every details about every topic.</a:t>
          </a:r>
        </a:p>
      </dgm:t>
    </dgm:pt>
    <dgm:pt modelId="{3A485142-B7C7-48DA-A54E-F5E6E80D67E5}" type="parTrans" cxnId="{6394EE13-1E6C-41B2-AE2A-6AB882A9FBA0}">
      <dgm:prSet/>
      <dgm:spPr/>
      <dgm:t>
        <a:bodyPr/>
        <a:lstStyle/>
        <a:p>
          <a:endParaRPr lang="en-US"/>
        </a:p>
      </dgm:t>
    </dgm:pt>
    <dgm:pt modelId="{D6BE2CB0-F192-47C3-B2DC-C906340FDF15}" type="sibTrans" cxnId="{6394EE13-1E6C-41B2-AE2A-6AB882A9FBA0}">
      <dgm:prSet/>
      <dgm:spPr/>
      <dgm:t>
        <a:bodyPr/>
        <a:lstStyle/>
        <a:p>
          <a:endParaRPr lang="en-US"/>
        </a:p>
      </dgm:t>
    </dgm:pt>
    <dgm:pt modelId="{59141CEF-B689-4E70-971A-083F885D4AFF}">
      <dgm:prSet/>
      <dgm:spPr/>
      <dgm:t>
        <a:bodyPr/>
        <a:lstStyle/>
        <a:p>
          <a:r>
            <a:rPr lang="en-US"/>
            <a:t>You can deepen your knowledge after that as needed</a:t>
          </a:r>
        </a:p>
      </dgm:t>
    </dgm:pt>
    <dgm:pt modelId="{47CDED4D-6F35-4838-B679-3C0AFDFEBE9E}" type="parTrans" cxnId="{4EC8EC73-B0D5-4A4B-8EA4-D4ECFC33615C}">
      <dgm:prSet/>
      <dgm:spPr/>
      <dgm:t>
        <a:bodyPr/>
        <a:lstStyle/>
        <a:p>
          <a:endParaRPr lang="en-US"/>
        </a:p>
      </dgm:t>
    </dgm:pt>
    <dgm:pt modelId="{21616C6C-5E43-4F1F-9A12-1D66450DA382}" type="sibTrans" cxnId="{4EC8EC73-B0D5-4A4B-8EA4-D4ECFC33615C}">
      <dgm:prSet/>
      <dgm:spPr/>
      <dgm:t>
        <a:bodyPr/>
        <a:lstStyle/>
        <a:p>
          <a:endParaRPr lang="en-US"/>
        </a:p>
      </dgm:t>
    </dgm:pt>
    <dgm:pt modelId="{F13BCCBA-5741-4765-9BBB-5D2A9ADFFE1E}" type="pres">
      <dgm:prSet presAssocID="{CF337AF8-1A9C-4FBD-BA99-93C659A41299}" presName="root" presStyleCnt="0">
        <dgm:presLayoutVars>
          <dgm:dir/>
          <dgm:resizeHandles val="exact"/>
        </dgm:presLayoutVars>
      </dgm:prSet>
      <dgm:spPr/>
    </dgm:pt>
    <dgm:pt modelId="{0AEE8E76-8EA6-4DFD-A58D-CC4889D452D3}" type="pres">
      <dgm:prSet presAssocID="{59E52815-C517-4C55-B999-2034ED59A618}" presName="compNode" presStyleCnt="0"/>
      <dgm:spPr/>
    </dgm:pt>
    <dgm:pt modelId="{916DB965-CE3C-414F-BA74-AEEAC755F99E}" type="pres">
      <dgm:prSet presAssocID="{59E52815-C517-4C55-B999-2034ED59A618}" presName="bgRect" presStyleLbl="bgShp" presStyleIdx="0" presStyleCnt="3"/>
      <dgm:spPr/>
    </dgm:pt>
    <dgm:pt modelId="{0E914C11-827D-4E49-8F56-5D8FBBFB9FDB}" type="pres">
      <dgm:prSet presAssocID="{59E52815-C517-4C55-B999-2034ED59A618}"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agnifying glass"/>
        </a:ext>
      </dgm:extLst>
    </dgm:pt>
    <dgm:pt modelId="{A6D5AACC-DC5B-4FE2-A8C6-4C7A91858694}" type="pres">
      <dgm:prSet presAssocID="{59E52815-C517-4C55-B999-2034ED59A618}" presName="spaceRect" presStyleCnt="0"/>
      <dgm:spPr/>
    </dgm:pt>
    <dgm:pt modelId="{CA5E2AF5-5DEE-4964-B859-A4F51F8BF4C5}" type="pres">
      <dgm:prSet presAssocID="{59E52815-C517-4C55-B999-2034ED59A618}" presName="parTx" presStyleLbl="revTx" presStyleIdx="0" presStyleCnt="3">
        <dgm:presLayoutVars>
          <dgm:chMax val="0"/>
          <dgm:chPref val="0"/>
        </dgm:presLayoutVars>
      </dgm:prSet>
      <dgm:spPr/>
    </dgm:pt>
    <dgm:pt modelId="{26142B1F-5BF4-4C89-9EEF-E13F148D4ECE}" type="pres">
      <dgm:prSet presAssocID="{846EACA6-9605-48F9-9BEC-69CB1783ABBF}" presName="sibTrans" presStyleCnt="0"/>
      <dgm:spPr/>
    </dgm:pt>
    <dgm:pt modelId="{30DED62C-09A4-493C-8715-CBB61284C389}" type="pres">
      <dgm:prSet presAssocID="{E23BE75B-7E0D-4D77-8987-E49AC06A1E56}" presName="compNode" presStyleCnt="0"/>
      <dgm:spPr/>
    </dgm:pt>
    <dgm:pt modelId="{4EB8CCB1-9845-4698-A1F9-0C193B4CBD41}" type="pres">
      <dgm:prSet presAssocID="{E23BE75B-7E0D-4D77-8987-E49AC06A1E56}" presName="bgRect" presStyleLbl="bgShp" presStyleIdx="1" presStyleCnt="3"/>
      <dgm:spPr/>
    </dgm:pt>
    <dgm:pt modelId="{237E8C45-2A10-4C7E-8544-60A2C93BE20A}" type="pres">
      <dgm:prSet presAssocID="{E23BE75B-7E0D-4D77-8987-E49AC06A1E56}"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ierarchy"/>
        </a:ext>
      </dgm:extLst>
    </dgm:pt>
    <dgm:pt modelId="{A29C630E-EF65-42C1-AA9A-B0650D448AD1}" type="pres">
      <dgm:prSet presAssocID="{E23BE75B-7E0D-4D77-8987-E49AC06A1E56}" presName="spaceRect" presStyleCnt="0"/>
      <dgm:spPr/>
    </dgm:pt>
    <dgm:pt modelId="{612F56D3-E4CF-4116-AEF3-48E0CBE83B99}" type="pres">
      <dgm:prSet presAssocID="{E23BE75B-7E0D-4D77-8987-E49AC06A1E56}" presName="parTx" presStyleLbl="revTx" presStyleIdx="1" presStyleCnt="3">
        <dgm:presLayoutVars>
          <dgm:chMax val="0"/>
          <dgm:chPref val="0"/>
        </dgm:presLayoutVars>
      </dgm:prSet>
      <dgm:spPr/>
    </dgm:pt>
    <dgm:pt modelId="{D38D5E28-80CD-4EF0-AAD4-6EB151F81CDD}" type="pres">
      <dgm:prSet presAssocID="{D6BE2CB0-F192-47C3-B2DC-C906340FDF15}" presName="sibTrans" presStyleCnt="0"/>
      <dgm:spPr/>
    </dgm:pt>
    <dgm:pt modelId="{8F5643C2-B279-41CF-9E1B-6184334F774B}" type="pres">
      <dgm:prSet presAssocID="{59141CEF-B689-4E70-971A-083F885D4AFF}" presName="compNode" presStyleCnt="0"/>
      <dgm:spPr/>
    </dgm:pt>
    <dgm:pt modelId="{288A39E0-73CB-4002-BC2D-BCE7125C37F6}" type="pres">
      <dgm:prSet presAssocID="{59141CEF-B689-4E70-971A-083F885D4AFF}" presName="bgRect" presStyleLbl="bgShp" presStyleIdx="2" presStyleCnt="3"/>
      <dgm:spPr/>
    </dgm:pt>
    <dgm:pt modelId="{75688523-9161-4CE2-B425-5A26694F572B}" type="pres">
      <dgm:prSet presAssocID="{59141CEF-B689-4E70-971A-083F885D4AFF}"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ead with Gears"/>
        </a:ext>
      </dgm:extLst>
    </dgm:pt>
    <dgm:pt modelId="{1010D7C1-917F-4D93-8D60-CD773DB55E08}" type="pres">
      <dgm:prSet presAssocID="{59141CEF-B689-4E70-971A-083F885D4AFF}" presName="spaceRect" presStyleCnt="0"/>
      <dgm:spPr/>
    </dgm:pt>
    <dgm:pt modelId="{DE1AE7CD-C5CC-48C4-92E7-1009D1E5B456}" type="pres">
      <dgm:prSet presAssocID="{59141CEF-B689-4E70-971A-083F885D4AFF}" presName="parTx" presStyleLbl="revTx" presStyleIdx="2" presStyleCnt="3">
        <dgm:presLayoutVars>
          <dgm:chMax val="0"/>
          <dgm:chPref val="0"/>
        </dgm:presLayoutVars>
      </dgm:prSet>
      <dgm:spPr/>
    </dgm:pt>
  </dgm:ptLst>
  <dgm:cxnLst>
    <dgm:cxn modelId="{6394EE13-1E6C-41B2-AE2A-6AB882A9FBA0}" srcId="{CF337AF8-1A9C-4FBD-BA99-93C659A41299}" destId="{E23BE75B-7E0D-4D77-8987-E49AC06A1E56}" srcOrd="1" destOrd="0" parTransId="{3A485142-B7C7-48DA-A54E-F5E6E80D67E5}" sibTransId="{D6BE2CB0-F192-47C3-B2DC-C906340FDF15}"/>
    <dgm:cxn modelId="{4EC8EC73-B0D5-4A4B-8EA4-D4ECFC33615C}" srcId="{CF337AF8-1A9C-4FBD-BA99-93C659A41299}" destId="{59141CEF-B689-4E70-971A-083F885D4AFF}" srcOrd="2" destOrd="0" parTransId="{47CDED4D-6F35-4838-B679-3C0AFDFEBE9E}" sibTransId="{21616C6C-5E43-4F1F-9A12-1D66450DA382}"/>
    <dgm:cxn modelId="{13EBCB93-24D3-4D78-8132-BFAE93D3E95B}" srcId="{CF337AF8-1A9C-4FBD-BA99-93C659A41299}" destId="{59E52815-C517-4C55-B999-2034ED59A618}" srcOrd="0" destOrd="0" parTransId="{94327ABE-0AC8-4DCA-8843-9C4B42070B32}" sibTransId="{846EACA6-9605-48F9-9BEC-69CB1783ABBF}"/>
    <dgm:cxn modelId="{17E2FAB1-CE03-4AA6-8A52-B98A47EE8E3C}" type="presOf" srcId="{59E52815-C517-4C55-B999-2034ED59A618}" destId="{CA5E2AF5-5DEE-4964-B859-A4F51F8BF4C5}" srcOrd="0" destOrd="0" presId="urn:microsoft.com/office/officeart/2018/2/layout/IconVerticalSolidList"/>
    <dgm:cxn modelId="{14E857D0-AE62-40FF-812D-45A71383F021}" type="presOf" srcId="{E23BE75B-7E0D-4D77-8987-E49AC06A1E56}" destId="{612F56D3-E4CF-4116-AEF3-48E0CBE83B99}" srcOrd="0" destOrd="0" presId="urn:microsoft.com/office/officeart/2018/2/layout/IconVerticalSolidList"/>
    <dgm:cxn modelId="{E85FBED9-36C5-4A5B-887B-C28BE964B1AC}" type="presOf" srcId="{CF337AF8-1A9C-4FBD-BA99-93C659A41299}" destId="{F13BCCBA-5741-4765-9BBB-5D2A9ADFFE1E}" srcOrd="0" destOrd="0" presId="urn:microsoft.com/office/officeart/2018/2/layout/IconVerticalSolidList"/>
    <dgm:cxn modelId="{DFE763E1-B51C-4474-8348-32D2DD19972E}" type="presOf" srcId="{59141CEF-B689-4E70-971A-083F885D4AFF}" destId="{DE1AE7CD-C5CC-48C4-92E7-1009D1E5B456}" srcOrd="0" destOrd="0" presId="urn:microsoft.com/office/officeart/2018/2/layout/IconVerticalSolidList"/>
    <dgm:cxn modelId="{B622D479-1A73-4F37-85A1-6A3D7BC0C6D5}" type="presParOf" srcId="{F13BCCBA-5741-4765-9BBB-5D2A9ADFFE1E}" destId="{0AEE8E76-8EA6-4DFD-A58D-CC4889D452D3}" srcOrd="0" destOrd="0" presId="urn:microsoft.com/office/officeart/2018/2/layout/IconVerticalSolidList"/>
    <dgm:cxn modelId="{0C88AE72-32DA-4D87-89B1-766FD6574017}" type="presParOf" srcId="{0AEE8E76-8EA6-4DFD-A58D-CC4889D452D3}" destId="{916DB965-CE3C-414F-BA74-AEEAC755F99E}" srcOrd="0" destOrd="0" presId="urn:microsoft.com/office/officeart/2018/2/layout/IconVerticalSolidList"/>
    <dgm:cxn modelId="{16DEA3A5-ED84-426E-9055-CFCA9E85C59B}" type="presParOf" srcId="{0AEE8E76-8EA6-4DFD-A58D-CC4889D452D3}" destId="{0E914C11-827D-4E49-8F56-5D8FBBFB9FDB}" srcOrd="1" destOrd="0" presId="urn:microsoft.com/office/officeart/2018/2/layout/IconVerticalSolidList"/>
    <dgm:cxn modelId="{6E236B5D-A143-4547-AE54-F8EAB20B28D7}" type="presParOf" srcId="{0AEE8E76-8EA6-4DFD-A58D-CC4889D452D3}" destId="{A6D5AACC-DC5B-4FE2-A8C6-4C7A91858694}" srcOrd="2" destOrd="0" presId="urn:microsoft.com/office/officeart/2018/2/layout/IconVerticalSolidList"/>
    <dgm:cxn modelId="{849DFAB3-05E9-4044-8D39-CDCEC1EBACF6}" type="presParOf" srcId="{0AEE8E76-8EA6-4DFD-A58D-CC4889D452D3}" destId="{CA5E2AF5-5DEE-4964-B859-A4F51F8BF4C5}" srcOrd="3" destOrd="0" presId="urn:microsoft.com/office/officeart/2018/2/layout/IconVerticalSolidList"/>
    <dgm:cxn modelId="{46563E3F-D1C0-44E1-9E8A-E52B52B19E7F}" type="presParOf" srcId="{F13BCCBA-5741-4765-9BBB-5D2A9ADFFE1E}" destId="{26142B1F-5BF4-4C89-9EEF-E13F148D4ECE}" srcOrd="1" destOrd="0" presId="urn:microsoft.com/office/officeart/2018/2/layout/IconVerticalSolidList"/>
    <dgm:cxn modelId="{3790B671-F4E9-48F0-B08A-EA6DDD87E379}" type="presParOf" srcId="{F13BCCBA-5741-4765-9BBB-5D2A9ADFFE1E}" destId="{30DED62C-09A4-493C-8715-CBB61284C389}" srcOrd="2" destOrd="0" presId="urn:microsoft.com/office/officeart/2018/2/layout/IconVerticalSolidList"/>
    <dgm:cxn modelId="{8BE15C76-22EF-49D3-8226-7000045848EC}" type="presParOf" srcId="{30DED62C-09A4-493C-8715-CBB61284C389}" destId="{4EB8CCB1-9845-4698-A1F9-0C193B4CBD41}" srcOrd="0" destOrd="0" presId="urn:microsoft.com/office/officeart/2018/2/layout/IconVerticalSolidList"/>
    <dgm:cxn modelId="{75DF4E01-2559-4032-9B55-853F74DD2520}" type="presParOf" srcId="{30DED62C-09A4-493C-8715-CBB61284C389}" destId="{237E8C45-2A10-4C7E-8544-60A2C93BE20A}" srcOrd="1" destOrd="0" presId="urn:microsoft.com/office/officeart/2018/2/layout/IconVerticalSolidList"/>
    <dgm:cxn modelId="{6E1B480D-144A-408B-B8AB-B8C13A5EE5A9}" type="presParOf" srcId="{30DED62C-09A4-493C-8715-CBB61284C389}" destId="{A29C630E-EF65-42C1-AA9A-B0650D448AD1}" srcOrd="2" destOrd="0" presId="urn:microsoft.com/office/officeart/2018/2/layout/IconVerticalSolidList"/>
    <dgm:cxn modelId="{92A44EE5-2589-48C6-BEEA-0B30E60457D8}" type="presParOf" srcId="{30DED62C-09A4-493C-8715-CBB61284C389}" destId="{612F56D3-E4CF-4116-AEF3-48E0CBE83B99}" srcOrd="3" destOrd="0" presId="urn:microsoft.com/office/officeart/2018/2/layout/IconVerticalSolidList"/>
    <dgm:cxn modelId="{59C71B12-0213-4B37-9FD8-2E96B9122A5A}" type="presParOf" srcId="{F13BCCBA-5741-4765-9BBB-5D2A9ADFFE1E}" destId="{D38D5E28-80CD-4EF0-AAD4-6EB151F81CDD}" srcOrd="3" destOrd="0" presId="urn:microsoft.com/office/officeart/2018/2/layout/IconVerticalSolidList"/>
    <dgm:cxn modelId="{7D0566F6-66BA-4CC6-977E-7E398410A7ED}" type="presParOf" srcId="{F13BCCBA-5741-4765-9BBB-5D2A9ADFFE1E}" destId="{8F5643C2-B279-41CF-9E1B-6184334F774B}" srcOrd="4" destOrd="0" presId="urn:microsoft.com/office/officeart/2018/2/layout/IconVerticalSolidList"/>
    <dgm:cxn modelId="{EB9FD4A8-73A9-4F76-AD37-62A24A71D2DB}" type="presParOf" srcId="{8F5643C2-B279-41CF-9E1B-6184334F774B}" destId="{288A39E0-73CB-4002-BC2D-BCE7125C37F6}" srcOrd="0" destOrd="0" presId="urn:microsoft.com/office/officeart/2018/2/layout/IconVerticalSolidList"/>
    <dgm:cxn modelId="{2D592CB5-601E-4C09-BBA1-390B8A064131}" type="presParOf" srcId="{8F5643C2-B279-41CF-9E1B-6184334F774B}" destId="{75688523-9161-4CE2-B425-5A26694F572B}" srcOrd="1" destOrd="0" presId="urn:microsoft.com/office/officeart/2018/2/layout/IconVerticalSolidList"/>
    <dgm:cxn modelId="{66082224-01CD-4CC3-90DD-29185E222028}" type="presParOf" srcId="{8F5643C2-B279-41CF-9E1B-6184334F774B}" destId="{1010D7C1-917F-4D93-8D60-CD773DB55E08}" srcOrd="2" destOrd="0" presId="urn:microsoft.com/office/officeart/2018/2/layout/IconVerticalSolidList"/>
    <dgm:cxn modelId="{98F21076-7807-4B8D-9435-33C38A0CEBEB}" type="presParOf" srcId="{8F5643C2-B279-41CF-9E1B-6184334F774B}" destId="{DE1AE7CD-C5CC-48C4-92E7-1009D1E5B456}"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62498D1-E3B5-497E-842D-FF0DBB8343D2}" type="doc">
      <dgm:prSet loTypeId="urn:microsoft.com/office/officeart/2018/2/layout/IconLabelList" loCatId="icon" qsTypeId="urn:microsoft.com/office/officeart/2005/8/quickstyle/simple1" qsCatId="simple" csTypeId="urn:microsoft.com/office/officeart/2018/5/colors/Iconchunking_neutralbg_accent3_2" csCatId="accent3" phldr="1"/>
      <dgm:spPr/>
      <dgm:t>
        <a:bodyPr/>
        <a:lstStyle/>
        <a:p>
          <a:endParaRPr lang="en-US"/>
        </a:p>
      </dgm:t>
    </dgm:pt>
    <dgm:pt modelId="{C43222FD-484F-4171-9F0B-729249300B7F}">
      <dgm:prSet/>
      <dgm:spPr/>
      <dgm:t>
        <a:bodyPr/>
        <a:lstStyle/>
        <a:p>
          <a:r>
            <a:rPr lang="en-GB" dirty="0"/>
            <a:t>Time Series Analysis &amp; Forecasting</a:t>
          </a:r>
        </a:p>
        <a:p>
          <a:r>
            <a:rPr lang="en-US" dirty="0">
              <a:hlinkClick xmlns:r="http://schemas.openxmlformats.org/officeDocument/2006/relationships" r:id="rId1"/>
            </a:rPr>
            <a:t>Top Time Series Courses</a:t>
          </a:r>
          <a:endParaRPr lang="en-US" dirty="0"/>
        </a:p>
        <a:p>
          <a:r>
            <a:rPr lang="en-US" dirty="0">
              <a:hlinkClick xmlns:r="http://schemas.openxmlformats.org/officeDocument/2006/relationships" r:id="rId2"/>
            </a:rPr>
            <a:t>Guided Time Series Projects</a:t>
          </a:r>
          <a:endParaRPr lang="en-GB" dirty="0"/>
        </a:p>
        <a:p>
          <a:r>
            <a:rPr lang="en-GB" dirty="0"/>
            <a:t> </a:t>
          </a:r>
          <a:endParaRPr lang="en-US" dirty="0"/>
        </a:p>
      </dgm:t>
    </dgm:pt>
    <dgm:pt modelId="{901151A2-116B-4236-B85A-6DF7B74F9133}" type="parTrans" cxnId="{3DE6E660-733E-4CD1-B524-80280BEA6F76}">
      <dgm:prSet/>
      <dgm:spPr/>
      <dgm:t>
        <a:bodyPr/>
        <a:lstStyle/>
        <a:p>
          <a:endParaRPr lang="en-US"/>
        </a:p>
      </dgm:t>
    </dgm:pt>
    <dgm:pt modelId="{A495614A-4509-416A-9B2F-51F9836A3EDD}" type="sibTrans" cxnId="{3DE6E660-733E-4CD1-B524-80280BEA6F76}">
      <dgm:prSet/>
      <dgm:spPr/>
      <dgm:t>
        <a:bodyPr/>
        <a:lstStyle/>
        <a:p>
          <a:endParaRPr lang="en-US"/>
        </a:p>
      </dgm:t>
    </dgm:pt>
    <dgm:pt modelId="{9FD4735F-3993-416B-BD5A-23FD640EA4DD}">
      <dgm:prSet/>
      <dgm:spPr/>
      <dgm:t>
        <a:bodyPr/>
        <a:lstStyle/>
        <a:p>
          <a:r>
            <a:rPr lang="en-GB"/>
            <a:t>Computer Vision</a:t>
          </a:r>
        </a:p>
        <a:p>
          <a:r>
            <a:rPr lang="en-GB">
              <a:hlinkClick xmlns:r="http://schemas.openxmlformats.org/officeDocument/2006/relationships" r:id="rId3"/>
            </a:rPr>
            <a:t>Computer Vision Free Study Roadmap</a:t>
          </a:r>
        </a:p>
        <a:p>
          <a:r>
            <a:rPr lang="en-GB">
              <a:hlinkClick xmlns:r="http://schemas.openxmlformats.org/officeDocument/2006/relationships" r:id="rId3"/>
            </a:rPr>
            <a:t> </a:t>
          </a:r>
          <a:r>
            <a:rPr lang="en-US">
              <a:hlinkClick xmlns:r="http://schemas.openxmlformats.org/officeDocument/2006/relationships" r:id="rId4"/>
            </a:rPr>
            <a:t>Computer Vision Guided Projects </a:t>
          </a:r>
          <a:endParaRPr lang="en-US"/>
        </a:p>
      </dgm:t>
    </dgm:pt>
    <dgm:pt modelId="{40CC3B85-2461-4AD1-BE58-8C8686BB372E}" type="parTrans" cxnId="{9C93520B-F9C3-49D0-A01A-AB09B5AE1020}">
      <dgm:prSet/>
      <dgm:spPr/>
      <dgm:t>
        <a:bodyPr/>
        <a:lstStyle/>
        <a:p>
          <a:endParaRPr lang="en-US"/>
        </a:p>
      </dgm:t>
    </dgm:pt>
    <dgm:pt modelId="{D8EFC66F-020A-4239-B762-BF318F9157AB}" type="sibTrans" cxnId="{9C93520B-F9C3-49D0-A01A-AB09B5AE1020}">
      <dgm:prSet/>
      <dgm:spPr/>
      <dgm:t>
        <a:bodyPr/>
        <a:lstStyle/>
        <a:p>
          <a:endParaRPr lang="en-US"/>
        </a:p>
      </dgm:t>
    </dgm:pt>
    <dgm:pt modelId="{50D31818-FCEA-43AC-B0A2-CAEC64F147E9}">
      <dgm:prSet/>
      <dgm:spPr/>
      <dgm:t>
        <a:bodyPr/>
        <a:lstStyle/>
        <a:p>
          <a:endParaRPr lang="en-US"/>
        </a:p>
      </dgm:t>
    </dgm:pt>
    <dgm:pt modelId="{E3FB95A5-2CCE-4163-8EFA-F9349E2FA845}" type="parTrans" cxnId="{BF29FF6B-D15F-41EA-94AB-CECE5E25D393}">
      <dgm:prSet/>
      <dgm:spPr/>
      <dgm:t>
        <a:bodyPr/>
        <a:lstStyle/>
        <a:p>
          <a:endParaRPr lang="en-US"/>
        </a:p>
      </dgm:t>
    </dgm:pt>
    <dgm:pt modelId="{A2852AA9-9776-495A-8C73-EC44D775C863}" type="sibTrans" cxnId="{BF29FF6B-D15F-41EA-94AB-CECE5E25D393}">
      <dgm:prSet/>
      <dgm:spPr/>
      <dgm:t>
        <a:bodyPr/>
        <a:lstStyle/>
        <a:p>
          <a:endParaRPr lang="en-US"/>
        </a:p>
      </dgm:t>
    </dgm:pt>
    <dgm:pt modelId="{787A93BF-C219-4D79-BC28-9B15E7144213}">
      <dgm:prSet/>
      <dgm:spPr/>
      <dgm:t>
        <a:bodyPr/>
        <a:lstStyle/>
        <a:p>
          <a:r>
            <a:rPr lang="en-GB"/>
            <a:t>NLP &amp; LLM Applications</a:t>
          </a:r>
        </a:p>
        <a:p>
          <a:r>
            <a:rPr lang="en-US">
              <a:hlinkClick xmlns:r="http://schemas.openxmlformats.org/officeDocument/2006/relationships" r:id="rId5"/>
            </a:rPr>
            <a:t>Large Language Model Course</a:t>
          </a:r>
          <a:r>
            <a:rPr lang="en-GB"/>
            <a:t> </a:t>
          </a:r>
        </a:p>
        <a:p>
          <a:r>
            <a:rPr lang="en-GB">
              <a:hlinkClick xmlns:r="http://schemas.openxmlformats.org/officeDocument/2006/relationships" r:id="rId6"/>
            </a:rPr>
            <a:t>Guided Large Language Models Projects </a:t>
          </a:r>
          <a:endParaRPr lang="en-US"/>
        </a:p>
      </dgm:t>
    </dgm:pt>
    <dgm:pt modelId="{09FDE015-F923-4A0E-8739-2F33AF6C9332}" type="parTrans" cxnId="{0C8ADEF8-785E-4E89-8085-6EB9116089CF}">
      <dgm:prSet/>
      <dgm:spPr/>
      <dgm:t>
        <a:bodyPr/>
        <a:lstStyle/>
        <a:p>
          <a:endParaRPr lang="en-US"/>
        </a:p>
      </dgm:t>
    </dgm:pt>
    <dgm:pt modelId="{40F19E8F-5981-4A10-BA15-3C1EBED511D6}" type="sibTrans" cxnId="{0C8ADEF8-785E-4E89-8085-6EB9116089CF}">
      <dgm:prSet/>
      <dgm:spPr/>
      <dgm:t>
        <a:bodyPr/>
        <a:lstStyle/>
        <a:p>
          <a:endParaRPr lang="en-US"/>
        </a:p>
      </dgm:t>
    </dgm:pt>
    <dgm:pt modelId="{57D66C44-BB78-40BF-993A-319A53A6714A}" type="pres">
      <dgm:prSet presAssocID="{B62498D1-E3B5-497E-842D-FF0DBB8343D2}" presName="root" presStyleCnt="0">
        <dgm:presLayoutVars>
          <dgm:dir/>
          <dgm:resizeHandles val="exact"/>
        </dgm:presLayoutVars>
      </dgm:prSet>
      <dgm:spPr/>
    </dgm:pt>
    <dgm:pt modelId="{07011B40-E132-4031-A1D7-D2CD9CCE68B3}" type="pres">
      <dgm:prSet presAssocID="{C43222FD-484F-4171-9F0B-729249300B7F}" presName="compNode" presStyleCnt="0"/>
      <dgm:spPr/>
    </dgm:pt>
    <dgm:pt modelId="{B306967A-7690-401D-A78B-9AF5CF9CAA01}" type="pres">
      <dgm:prSet presAssocID="{C43222FD-484F-4171-9F0B-729249300B7F}" presName="iconRect" presStyleLbl="node1" presStyleIdx="0" presStyleCnt="3"/>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topwatch"/>
        </a:ext>
      </dgm:extLst>
    </dgm:pt>
    <dgm:pt modelId="{0E6594AC-49CF-4FDD-B9A6-3F6CBC1E1F81}" type="pres">
      <dgm:prSet presAssocID="{C43222FD-484F-4171-9F0B-729249300B7F}" presName="spaceRect" presStyleCnt="0"/>
      <dgm:spPr/>
    </dgm:pt>
    <dgm:pt modelId="{7BCB2DEC-490D-4C93-BE22-20EDB4B14026}" type="pres">
      <dgm:prSet presAssocID="{C43222FD-484F-4171-9F0B-729249300B7F}" presName="textRect" presStyleLbl="revTx" presStyleIdx="0" presStyleCnt="3" custLinFactNeighborX="6972" custLinFactNeighborY="-8091">
        <dgm:presLayoutVars>
          <dgm:chMax val="1"/>
          <dgm:chPref val="1"/>
        </dgm:presLayoutVars>
      </dgm:prSet>
      <dgm:spPr/>
    </dgm:pt>
    <dgm:pt modelId="{43BD1234-130A-450F-8A7D-AAEB98527A2B}" type="pres">
      <dgm:prSet presAssocID="{A495614A-4509-416A-9B2F-51F9836A3EDD}" presName="sibTrans" presStyleCnt="0"/>
      <dgm:spPr/>
    </dgm:pt>
    <dgm:pt modelId="{7CB8A991-7967-4904-9F60-622D7F24E490}" type="pres">
      <dgm:prSet presAssocID="{9FD4735F-3993-416B-BD5A-23FD640EA4DD}" presName="compNode" presStyleCnt="0"/>
      <dgm:spPr/>
    </dgm:pt>
    <dgm:pt modelId="{3B2ACF4F-F521-4CAA-84AE-A93F05B263FE}" type="pres">
      <dgm:prSet presAssocID="{9FD4735F-3993-416B-BD5A-23FD640EA4DD}" presName="iconRect" presStyleLbl="node1" presStyleIdx="1" presStyleCnt="3"/>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Computer"/>
        </a:ext>
      </dgm:extLst>
    </dgm:pt>
    <dgm:pt modelId="{D96E1A26-3FD7-4CC3-A372-488ABBC0CD59}" type="pres">
      <dgm:prSet presAssocID="{9FD4735F-3993-416B-BD5A-23FD640EA4DD}" presName="spaceRect" presStyleCnt="0"/>
      <dgm:spPr/>
    </dgm:pt>
    <dgm:pt modelId="{A8C57941-B4DA-4FE7-8CD1-ECA961E9F564}" type="pres">
      <dgm:prSet presAssocID="{9FD4735F-3993-416B-BD5A-23FD640EA4DD}" presName="textRect" presStyleLbl="revTx" presStyleIdx="1" presStyleCnt="3">
        <dgm:presLayoutVars>
          <dgm:chMax val="1"/>
          <dgm:chPref val="1"/>
        </dgm:presLayoutVars>
      </dgm:prSet>
      <dgm:spPr/>
    </dgm:pt>
    <dgm:pt modelId="{752BCCAA-92DF-4931-B383-12AED30FEDA6}" type="pres">
      <dgm:prSet presAssocID="{D8EFC66F-020A-4239-B762-BF318F9157AB}" presName="sibTrans" presStyleCnt="0"/>
      <dgm:spPr/>
    </dgm:pt>
    <dgm:pt modelId="{6237308F-4B02-49ED-8E50-AC21843B5896}" type="pres">
      <dgm:prSet presAssocID="{787A93BF-C219-4D79-BC28-9B15E7144213}" presName="compNode" presStyleCnt="0"/>
      <dgm:spPr/>
    </dgm:pt>
    <dgm:pt modelId="{C818B67E-F669-47F8-B15B-FE782CD0F9B1}" type="pres">
      <dgm:prSet presAssocID="{787A93BF-C219-4D79-BC28-9B15E7144213}" presName="iconRect" presStyleLbl="node1" presStyleIdx="2" presStyleCnt="3"/>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Head with Gears"/>
        </a:ext>
      </dgm:extLst>
    </dgm:pt>
    <dgm:pt modelId="{5E147F6D-2A38-4AE8-99DD-AE4A08774719}" type="pres">
      <dgm:prSet presAssocID="{787A93BF-C219-4D79-BC28-9B15E7144213}" presName="spaceRect" presStyleCnt="0"/>
      <dgm:spPr/>
    </dgm:pt>
    <dgm:pt modelId="{518046E1-EDA4-4A28-AA54-3BCB6A196662}" type="pres">
      <dgm:prSet presAssocID="{787A93BF-C219-4D79-BC28-9B15E7144213}" presName="textRect" presStyleLbl="revTx" presStyleIdx="2" presStyleCnt="3">
        <dgm:presLayoutVars>
          <dgm:chMax val="1"/>
          <dgm:chPref val="1"/>
        </dgm:presLayoutVars>
      </dgm:prSet>
      <dgm:spPr/>
    </dgm:pt>
  </dgm:ptLst>
  <dgm:cxnLst>
    <dgm:cxn modelId="{9C93520B-F9C3-49D0-A01A-AB09B5AE1020}" srcId="{B62498D1-E3B5-497E-842D-FF0DBB8343D2}" destId="{9FD4735F-3993-416B-BD5A-23FD640EA4DD}" srcOrd="1" destOrd="0" parTransId="{40CC3B85-2461-4AD1-BE58-8C8686BB372E}" sibTransId="{D8EFC66F-020A-4239-B762-BF318F9157AB}"/>
    <dgm:cxn modelId="{3DE6E660-733E-4CD1-B524-80280BEA6F76}" srcId="{B62498D1-E3B5-497E-842D-FF0DBB8343D2}" destId="{C43222FD-484F-4171-9F0B-729249300B7F}" srcOrd="0" destOrd="0" parTransId="{901151A2-116B-4236-B85A-6DF7B74F9133}" sibTransId="{A495614A-4509-416A-9B2F-51F9836A3EDD}"/>
    <dgm:cxn modelId="{D5F09F64-6A7D-49EA-B954-DF405FB2C001}" type="presOf" srcId="{787A93BF-C219-4D79-BC28-9B15E7144213}" destId="{518046E1-EDA4-4A28-AA54-3BCB6A196662}" srcOrd="0" destOrd="0" presId="urn:microsoft.com/office/officeart/2018/2/layout/IconLabelList"/>
    <dgm:cxn modelId="{BF29FF6B-D15F-41EA-94AB-CECE5E25D393}" srcId="{9FD4735F-3993-416B-BD5A-23FD640EA4DD}" destId="{50D31818-FCEA-43AC-B0A2-CAEC64F147E9}" srcOrd="0" destOrd="0" parTransId="{E3FB95A5-2CCE-4163-8EFA-F9349E2FA845}" sibTransId="{A2852AA9-9776-495A-8C73-EC44D775C863}"/>
    <dgm:cxn modelId="{0661628E-E0B5-4241-8BCD-E96337A79FDA}" type="presOf" srcId="{C43222FD-484F-4171-9F0B-729249300B7F}" destId="{7BCB2DEC-490D-4C93-BE22-20EDB4B14026}" srcOrd="0" destOrd="0" presId="urn:microsoft.com/office/officeart/2018/2/layout/IconLabelList"/>
    <dgm:cxn modelId="{B50916B2-4226-40D6-843B-34C26F9F193C}" type="presOf" srcId="{B62498D1-E3B5-497E-842D-FF0DBB8343D2}" destId="{57D66C44-BB78-40BF-993A-319A53A6714A}" srcOrd="0" destOrd="0" presId="urn:microsoft.com/office/officeart/2018/2/layout/IconLabelList"/>
    <dgm:cxn modelId="{0C8ADEF8-785E-4E89-8085-6EB9116089CF}" srcId="{B62498D1-E3B5-497E-842D-FF0DBB8343D2}" destId="{787A93BF-C219-4D79-BC28-9B15E7144213}" srcOrd="2" destOrd="0" parTransId="{09FDE015-F923-4A0E-8739-2F33AF6C9332}" sibTransId="{40F19E8F-5981-4A10-BA15-3C1EBED511D6}"/>
    <dgm:cxn modelId="{2A6691FB-1588-4910-A322-EB84EEE68A25}" type="presOf" srcId="{9FD4735F-3993-416B-BD5A-23FD640EA4DD}" destId="{A8C57941-B4DA-4FE7-8CD1-ECA961E9F564}" srcOrd="0" destOrd="0" presId="urn:microsoft.com/office/officeart/2018/2/layout/IconLabelList"/>
    <dgm:cxn modelId="{E4E68699-C473-4182-A684-BEBB4A2B5D92}" type="presParOf" srcId="{57D66C44-BB78-40BF-993A-319A53A6714A}" destId="{07011B40-E132-4031-A1D7-D2CD9CCE68B3}" srcOrd="0" destOrd="0" presId="urn:microsoft.com/office/officeart/2018/2/layout/IconLabelList"/>
    <dgm:cxn modelId="{F7C242BB-10DE-47A5-A1BC-9300EA63588F}" type="presParOf" srcId="{07011B40-E132-4031-A1D7-D2CD9CCE68B3}" destId="{B306967A-7690-401D-A78B-9AF5CF9CAA01}" srcOrd="0" destOrd="0" presId="urn:microsoft.com/office/officeart/2018/2/layout/IconLabelList"/>
    <dgm:cxn modelId="{179AD385-C0D8-4553-934A-DC6AABA028FC}" type="presParOf" srcId="{07011B40-E132-4031-A1D7-D2CD9CCE68B3}" destId="{0E6594AC-49CF-4FDD-B9A6-3F6CBC1E1F81}" srcOrd="1" destOrd="0" presId="urn:microsoft.com/office/officeart/2018/2/layout/IconLabelList"/>
    <dgm:cxn modelId="{C30520CB-19AE-4B12-A865-688D8290D8BD}" type="presParOf" srcId="{07011B40-E132-4031-A1D7-D2CD9CCE68B3}" destId="{7BCB2DEC-490D-4C93-BE22-20EDB4B14026}" srcOrd="2" destOrd="0" presId="urn:microsoft.com/office/officeart/2018/2/layout/IconLabelList"/>
    <dgm:cxn modelId="{81558342-F271-4367-AE94-A6B24A30E426}" type="presParOf" srcId="{57D66C44-BB78-40BF-993A-319A53A6714A}" destId="{43BD1234-130A-450F-8A7D-AAEB98527A2B}" srcOrd="1" destOrd="0" presId="urn:microsoft.com/office/officeart/2018/2/layout/IconLabelList"/>
    <dgm:cxn modelId="{4B6CB91A-2DB0-4F19-B0F4-B0BD2DF238C7}" type="presParOf" srcId="{57D66C44-BB78-40BF-993A-319A53A6714A}" destId="{7CB8A991-7967-4904-9F60-622D7F24E490}" srcOrd="2" destOrd="0" presId="urn:microsoft.com/office/officeart/2018/2/layout/IconLabelList"/>
    <dgm:cxn modelId="{8F692063-AE86-4613-95EB-DF8925A3C8DC}" type="presParOf" srcId="{7CB8A991-7967-4904-9F60-622D7F24E490}" destId="{3B2ACF4F-F521-4CAA-84AE-A93F05B263FE}" srcOrd="0" destOrd="0" presId="urn:microsoft.com/office/officeart/2018/2/layout/IconLabelList"/>
    <dgm:cxn modelId="{C6ECCC4D-2B1E-425C-BCE4-7E9DDB7DF7E0}" type="presParOf" srcId="{7CB8A991-7967-4904-9F60-622D7F24E490}" destId="{D96E1A26-3FD7-4CC3-A372-488ABBC0CD59}" srcOrd="1" destOrd="0" presId="urn:microsoft.com/office/officeart/2018/2/layout/IconLabelList"/>
    <dgm:cxn modelId="{CDD352FD-2143-4EAD-BA75-1646326E7B3D}" type="presParOf" srcId="{7CB8A991-7967-4904-9F60-622D7F24E490}" destId="{A8C57941-B4DA-4FE7-8CD1-ECA961E9F564}" srcOrd="2" destOrd="0" presId="urn:microsoft.com/office/officeart/2018/2/layout/IconLabelList"/>
    <dgm:cxn modelId="{F34A129C-3259-4680-A20D-6297B811DB65}" type="presParOf" srcId="{57D66C44-BB78-40BF-993A-319A53A6714A}" destId="{752BCCAA-92DF-4931-B383-12AED30FEDA6}" srcOrd="3" destOrd="0" presId="urn:microsoft.com/office/officeart/2018/2/layout/IconLabelList"/>
    <dgm:cxn modelId="{E73ECBDA-2A4C-4B20-A03C-A7457C9F63C0}" type="presParOf" srcId="{57D66C44-BB78-40BF-993A-319A53A6714A}" destId="{6237308F-4B02-49ED-8E50-AC21843B5896}" srcOrd="4" destOrd="0" presId="urn:microsoft.com/office/officeart/2018/2/layout/IconLabelList"/>
    <dgm:cxn modelId="{6F05717F-7B93-473A-A536-AFF81F472AFC}" type="presParOf" srcId="{6237308F-4B02-49ED-8E50-AC21843B5896}" destId="{C818B67E-F669-47F8-B15B-FE782CD0F9B1}" srcOrd="0" destOrd="0" presId="urn:microsoft.com/office/officeart/2018/2/layout/IconLabelList"/>
    <dgm:cxn modelId="{A85E3A43-F355-4C69-A601-B50FC0AE9698}" type="presParOf" srcId="{6237308F-4B02-49ED-8E50-AC21843B5896}" destId="{5E147F6D-2A38-4AE8-99DD-AE4A08774719}" srcOrd="1" destOrd="0" presId="urn:microsoft.com/office/officeart/2018/2/layout/IconLabelList"/>
    <dgm:cxn modelId="{9AF2E5C3-396E-49F2-998D-8A06867388CB}" type="presParOf" srcId="{6237308F-4B02-49ED-8E50-AC21843B5896}" destId="{518046E1-EDA4-4A28-AA54-3BCB6A196662}"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62498D1-E3B5-497E-842D-FF0DBB8343D2}" type="doc">
      <dgm:prSet loTypeId="urn:microsoft.com/office/officeart/2018/2/layout/IconLabelDescriptionList" loCatId="icon" qsTypeId="urn:microsoft.com/office/officeart/2005/8/quickstyle/simple1" qsCatId="simple" csTypeId="urn:microsoft.com/office/officeart/2018/5/colors/Iconchunking_neutralbg_colorful1" csCatId="colorful" phldr="1"/>
      <dgm:spPr/>
      <dgm:t>
        <a:bodyPr/>
        <a:lstStyle/>
        <a:p>
          <a:endParaRPr lang="en-US"/>
        </a:p>
      </dgm:t>
    </dgm:pt>
    <dgm:pt modelId="{C43222FD-484F-4171-9F0B-729249300B7F}">
      <dgm:prSet/>
      <dgm:spPr/>
      <dgm:t>
        <a:bodyPr/>
        <a:lstStyle/>
        <a:p>
          <a:pPr>
            <a:defRPr b="1"/>
          </a:pPr>
          <a:r>
            <a:rPr lang="en-GB" dirty="0"/>
            <a:t>There’s a lot of good content on the internet, and in theory, they could work. But when the goal is deep understanding, they will be inefficient because they tend to repeat each other, use inconsistent terminology (which slows you down), vary in quality, and leave gaps.</a:t>
          </a:r>
          <a:endParaRPr lang="en-US" dirty="0"/>
        </a:p>
      </dgm:t>
    </dgm:pt>
    <dgm:pt modelId="{901151A2-116B-4236-B85A-6DF7B74F9133}" type="parTrans" cxnId="{3DE6E660-733E-4CD1-B524-80280BEA6F76}">
      <dgm:prSet/>
      <dgm:spPr/>
      <dgm:t>
        <a:bodyPr/>
        <a:lstStyle/>
        <a:p>
          <a:endParaRPr lang="en-US"/>
        </a:p>
      </dgm:t>
    </dgm:pt>
    <dgm:pt modelId="{A495614A-4509-416A-9B2F-51F9836A3EDD}" type="sibTrans" cxnId="{3DE6E660-733E-4CD1-B524-80280BEA6F76}">
      <dgm:prSet/>
      <dgm:spPr/>
      <dgm:t>
        <a:bodyPr/>
        <a:lstStyle/>
        <a:p>
          <a:endParaRPr lang="en-US"/>
        </a:p>
      </dgm:t>
    </dgm:pt>
    <dgm:pt modelId="{9FD4735F-3993-416B-BD5A-23FD640EA4DD}">
      <dgm:prSet/>
      <dgm:spPr/>
      <dgm:t>
        <a:bodyPr/>
        <a:lstStyle/>
        <a:p>
          <a:pPr>
            <a:defRPr b="1"/>
          </a:pPr>
          <a:r>
            <a:rPr lang="en-GB" dirty="0"/>
            <a:t>That’s why a good course in which a body of material has been organized into a coherent and logical form is often the most time-efficient way to master a meaningful body of knowledge. My recommendation is:</a:t>
          </a:r>
          <a:endParaRPr lang="en-US" dirty="0"/>
        </a:p>
      </dgm:t>
    </dgm:pt>
    <dgm:pt modelId="{40CC3B85-2461-4AD1-BE58-8C8686BB372E}" type="parTrans" cxnId="{9C93520B-F9C3-49D0-A01A-AB09B5AE1020}">
      <dgm:prSet/>
      <dgm:spPr/>
      <dgm:t>
        <a:bodyPr/>
        <a:lstStyle/>
        <a:p>
          <a:endParaRPr lang="en-US"/>
        </a:p>
      </dgm:t>
    </dgm:pt>
    <dgm:pt modelId="{D8EFC66F-020A-4239-B762-BF318F9157AB}" type="sibTrans" cxnId="{9C93520B-F9C3-49D0-A01A-AB09B5AE1020}">
      <dgm:prSet/>
      <dgm:spPr/>
      <dgm:t>
        <a:bodyPr/>
        <a:lstStyle/>
        <a:p>
          <a:endParaRPr lang="en-US"/>
        </a:p>
      </dgm:t>
    </dgm:pt>
    <dgm:pt modelId="{50D31818-FCEA-43AC-B0A2-CAEC64F147E9}">
      <dgm:prSet/>
      <dgm:spPr/>
      <dgm:t>
        <a:bodyPr/>
        <a:lstStyle/>
        <a:p>
          <a:r>
            <a:rPr lang="en-GB"/>
            <a:t>Solid textbooks </a:t>
          </a:r>
          <a:endParaRPr lang="en-US"/>
        </a:p>
      </dgm:t>
    </dgm:pt>
    <dgm:pt modelId="{E3FB95A5-2CCE-4163-8EFA-F9349E2FA845}" type="parTrans" cxnId="{BF29FF6B-D15F-41EA-94AB-CECE5E25D393}">
      <dgm:prSet/>
      <dgm:spPr/>
      <dgm:t>
        <a:bodyPr/>
        <a:lstStyle/>
        <a:p>
          <a:endParaRPr lang="en-US"/>
        </a:p>
      </dgm:t>
    </dgm:pt>
    <dgm:pt modelId="{A2852AA9-9776-495A-8C73-EC44D775C863}" type="sibTrans" cxnId="{BF29FF6B-D15F-41EA-94AB-CECE5E25D393}">
      <dgm:prSet/>
      <dgm:spPr/>
      <dgm:t>
        <a:bodyPr/>
        <a:lstStyle/>
        <a:p>
          <a:endParaRPr lang="en-US"/>
        </a:p>
      </dgm:t>
    </dgm:pt>
    <dgm:pt modelId="{FE9734AC-B5AE-47AF-A095-E7F12BE02857}">
      <dgm:prSet/>
      <dgm:spPr/>
      <dgm:t>
        <a:bodyPr/>
        <a:lstStyle/>
        <a:p>
          <a:r>
            <a:rPr lang="en-GB" dirty="0"/>
            <a:t>Coursera &amp; Udacity  </a:t>
          </a:r>
          <a:endParaRPr lang="en-US" dirty="0"/>
        </a:p>
      </dgm:t>
    </dgm:pt>
    <dgm:pt modelId="{1EBF24A4-81E5-4D55-A849-767C7ED7AEDD}" type="parTrans" cxnId="{FE6D2BF4-7C69-4D16-98C6-75DC36B1F8EA}">
      <dgm:prSet/>
      <dgm:spPr/>
      <dgm:t>
        <a:bodyPr/>
        <a:lstStyle/>
        <a:p>
          <a:endParaRPr lang="en-US"/>
        </a:p>
      </dgm:t>
    </dgm:pt>
    <dgm:pt modelId="{8F648C4E-50A1-46BE-B0AD-83697305139D}" type="sibTrans" cxnId="{FE6D2BF4-7C69-4D16-98C6-75DC36B1F8EA}">
      <dgm:prSet/>
      <dgm:spPr/>
      <dgm:t>
        <a:bodyPr/>
        <a:lstStyle/>
        <a:p>
          <a:endParaRPr lang="en-US"/>
        </a:p>
      </dgm:t>
    </dgm:pt>
    <dgm:pt modelId="{F459875A-FFBC-4E8E-8B9C-A78AE66B242C}">
      <dgm:prSet/>
      <dgm:spPr/>
      <dgm:t>
        <a:bodyPr/>
        <a:lstStyle/>
        <a:p>
          <a:r>
            <a:rPr lang="en-GB"/>
            <a:t>University open courses</a:t>
          </a:r>
          <a:endParaRPr lang="en-US"/>
        </a:p>
      </dgm:t>
    </dgm:pt>
    <dgm:pt modelId="{EA8724BB-A327-4B0A-B6EE-6CCE8DCAA2E4}" type="parTrans" cxnId="{ABBEFC8B-1A23-4625-B26B-9380EF03DCCD}">
      <dgm:prSet/>
      <dgm:spPr/>
      <dgm:t>
        <a:bodyPr/>
        <a:lstStyle/>
        <a:p>
          <a:endParaRPr lang="en-US"/>
        </a:p>
      </dgm:t>
    </dgm:pt>
    <dgm:pt modelId="{F5323F0C-A142-4714-BBDC-CF114A68ED26}" type="sibTrans" cxnId="{ABBEFC8B-1A23-4625-B26B-9380EF03DCCD}">
      <dgm:prSet/>
      <dgm:spPr/>
      <dgm:t>
        <a:bodyPr/>
        <a:lstStyle/>
        <a:p>
          <a:endParaRPr lang="en-US"/>
        </a:p>
      </dgm:t>
    </dgm:pt>
    <dgm:pt modelId="{787A93BF-C219-4D79-BC28-9B15E7144213}">
      <dgm:prSet/>
      <dgm:spPr/>
      <dgm:t>
        <a:bodyPr/>
        <a:lstStyle/>
        <a:p>
          <a:pPr>
            <a:defRPr b="1"/>
          </a:pPr>
          <a:r>
            <a:rPr lang="en-GB"/>
            <a:t>When you’ve absorbed the knowledge available in courses, you can switch over to research papers and more advanced resources.</a:t>
          </a:r>
          <a:endParaRPr lang="en-US"/>
        </a:p>
      </dgm:t>
    </dgm:pt>
    <dgm:pt modelId="{09FDE015-F923-4A0E-8739-2F33AF6C9332}" type="parTrans" cxnId="{0C8ADEF8-785E-4E89-8085-6EB9116089CF}">
      <dgm:prSet/>
      <dgm:spPr/>
      <dgm:t>
        <a:bodyPr/>
        <a:lstStyle/>
        <a:p>
          <a:endParaRPr lang="en-US"/>
        </a:p>
      </dgm:t>
    </dgm:pt>
    <dgm:pt modelId="{40F19E8F-5981-4A10-BA15-3C1EBED511D6}" type="sibTrans" cxnId="{0C8ADEF8-785E-4E89-8085-6EB9116089CF}">
      <dgm:prSet/>
      <dgm:spPr/>
      <dgm:t>
        <a:bodyPr/>
        <a:lstStyle/>
        <a:p>
          <a:endParaRPr lang="en-US"/>
        </a:p>
      </dgm:t>
    </dgm:pt>
    <dgm:pt modelId="{42C266B7-F390-4179-9E89-5E509D3B171F}" type="pres">
      <dgm:prSet presAssocID="{B62498D1-E3B5-497E-842D-FF0DBB8343D2}" presName="root" presStyleCnt="0">
        <dgm:presLayoutVars>
          <dgm:dir/>
          <dgm:resizeHandles val="exact"/>
        </dgm:presLayoutVars>
      </dgm:prSet>
      <dgm:spPr/>
    </dgm:pt>
    <dgm:pt modelId="{E50BBDA4-AD4F-41C2-903B-FCCD15A3078C}" type="pres">
      <dgm:prSet presAssocID="{C43222FD-484F-4171-9F0B-729249300B7F}" presName="compNode" presStyleCnt="0"/>
      <dgm:spPr/>
    </dgm:pt>
    <dgm:pt modelId="{A2E3A691-4046-4FE9-8E24-DAB959582B5F}" type="pres">
      <dgm:prSet presAssocID="{C43222FD-484F-4171-9F0B-729249300B7F}"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Light Bulb and Gear"/>
        </a:ext>
      </dgm:extLst>
    </dgm:pt>
    <dgm:pt modelId="{C8CA8FD5-D4A0-4F25-9339-101010C0588D}" type="pres">
      <dgm:prSet presAssocID="{C43222FD-484F-4171-9F0B-729249300B7F}" presName="iconSpace" presStyleCnt="0"/>
      <dgm:spPr/>
    </dgm:pt>
    <dgm:pt modelId="{8D9A457C-AB5E-4BC2-B4D8-A83AC5A008BE}" type="pres">
      <dgm:prSet presAssocID="{C43222FD-484F-4171-9F0B-729249300B7F}" presName="parTx" presStyleLbl="revTx" presStyleIdx="0" presStyleCnt="6">
        <dgm:presLayoutVars>
          <dgm:chMax val="0"/>
          <dgm:chPref val="0"/>
        </dgm:presLayoutVars>
      </dgm:prSet>
      <dgm:spPr/>
    </dgm:pt>
    <dgm:pt modelId="{D33ABA6B-266E-43C9-9B3B-01148BDBEC36}" type="pres">
      <dgm:prSet presAssocID="{C43222FD-484F-4171-9F0B-729249300B7F}" presName="txSpace" presStyleCnt="0"/>
      <dgm:spPr/>
    </dgm:pt>
    <dgm:pt modelId="{D77A9A08-0497-4498-A118-4BF813746905}" type="pres">
      <dgm:prSet presAssocID="{C43222FD-484F-4171-9F0B-729249300B7F}" presName="desTx" presStyleLbl="revTx" presStyleIdx="1" presStyleCnt="6">
        <dgm:presLayoutVars/>
      </dgm:prSet>
      <dgm:spPr/>
    </dgm:pt>
    <dgm:pt modelId="{56605FB0-A2B8-4985-A99A-9218119E8458}" type="pres">
      <dgm:prSet presAssocID="{A495614A-4509-416A-9B2F-51F9836A3EDD}" presName="sibTrans" presStyleCnt="0"/>
      <dgm:spPr/>
    </dgm:pt>
    <dgm:pt modelId="{33F7F18A-621C-4161-96A9-6AF364BA5998}" type="pres">
      <dgm:prSet presAssocID="{9FD4735F-3993-416B-BD5A-23FD640EA4DD}" presName="compNode" presStyleCnt="0"/>
      <dgm:spPr/>
    </dgm:pt>
    <dgm:pt modelId="{6CE7895B-41F3-4FCC-94E3-0DD91FE0ECA5}" type="pres">
      <dgm:prSet presAssocID="{9FD4735F-3993-416B-BD5A-23FD640EA4DD}"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Quotes"/>
        </a:ext>
      </dgm:extLst>
    </dgm:pt>
    <dgm:pt modelId="{F4A78DB3-A08A-4A84-A8C6-24ED60162F12}" type="pres">
      <dgm:prSet presAssocID="{9FD4735F-3993-416B-BD5A-23FD640EA4DD}" presName="iconSpace" presStyleCnt="0"/>
      <dgm:spPr/>
    </dgm:pt>
    <dgm:pt modelId="{45FD7D84-1D63-41F1-A527-3CF45842BB86}" type="pres">
      <dgm:prSet presAssocID="{9FD4735F-3993-416B-BD5A-23FD640EA4DD}" presName="parTx" presStyleLbl="revTx" presStyleIdx="2" presStyleCnt="6">
        <dgm:presLayoutVars>
          <dgm:chMax val="0"/>
          <dgm:chPref val="0"/>
        </dgm:presLayoutVars>
      </dgm:prSet>
      <dgm:spPr/>
    </dgm:pt>
    <dgm:pt modelId="{BE9DF8FF-B0A7-4CAB-9054-FBD523CCC963}" type="pres">
      <dgm:prSet presAssocID="{9FD4735F-3993-416B-BD5A-23FD640EA4DD}" presName="txSpace" presStyleCnt="0"/>
      <dgm:spPr/>
    </dgm:pt>
    <dgm:pt modelId="{937ED7CC-D04C-4878-B707-C8B409C07E72}" type="pres">
      <dgm:prSet presAssocID="{9FD4735F-3993-416B-BD5A-23FD640EA4DD}" presName="desTx" presStyleLbl="revTx" presStyleIdx="3" presStyleCnt="6">
        <dgm:presLayoutVars/>
      </dgm:prSet>
      <dgm:spPr/>
    </dgm:pt>
    <dgm:pt modelId="{77EA8F9D-E6EC-45BA-997F-011CEE11E6DA}" type="pres">
      <dgm:prSet presAssocID="{D8EFC66F-020A-4239-B762-BF318F9157AB}" presName="sibTrans" presStyleCnt="0"/>
      <dgm:spPr/>
    </dgm:pt>
    <dgm:pt modelId="{B01CEB89-5CB6-4B53-B091-1DF9BD53B707}" type="pres">
      <dgm:prSet presAssocID="{787A93BF-C219-4D79-BC28-9B15E7144213}" presName="compNode" presStyleCnt="0"/>
      <dgm:spPr/>
    </dgm:pt>
    <dgm:pt modelId="{A111D7D2-511B-47DB-906A-6FE6CC1E00D4}" type="pres">
      <dgm:prSet presAssocID="{787A93BF-C219-4D79-BC28-9B15E7144213}"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ooks"/>
        </a:ext>
      </dgm:extLst>
    </dgm:pt>
    <dgm:pt modelId="{7C504140-6001-44DC-86DC-22603B8DF93A}" type="pres">
      <dgm:prSet presAssocID="{787A93BF-C219-4D79-BC28-9B15E7144213}" presName="iconSpace" presStyleCnt="0"/>
      <dgm:spPr/>
    </dgm:pt>
    <dgm:pt modelId="{D074532B-5298-4D14-B9C1-19BE6A33280A}" type="pres">
      <dgm:prSet presAssocID="{787A93BF-C219-4D79-BC28-9B15E7144213}" presName="parTx" presStyleLbl="revTx" presStyleIdx="4" presStyleCnt="6">
        <dgm:presLayoutVars>
          <dgm:chMax val="0"/>
          <dgm:chPref val="0"/>
        </dgm:presLayoutVars>
      </dgm:prSet>
      <dgm:spPr/>
    </dgm:pt>
    <dgm:pt modelId="{C5AE1FD8-3DC1-448A-B249-8C617C8EDAAE}" type="pres">
      <dgm:prSet presAssocID="{787A93BF-C219-4D79-BC28-9B15E7144213}" presName="txSpace" presStyleCnt="0"/>
      <dgm:spPr/>
    </dgm:pt>
    <dgm:pt modelId="{23943848-1B86-4C5F-8ADB-C578F37351CE}" type="pres">
      <dgm:prSet presAssocID="{787A93BF-C219-4D79-BC28-9B15E7144213}" presName="desTx" presStyleLbl="revTx" presStyleIdx="5" presStyleCnt="6">
        <dgm:presLayoutVars/>
      </dgm:prSet>
      <dgm:spPr/>
    </dgm:pt>
  </dgm:ptLst>
  <dgm:cxnLst>
    <dgm:cxn modelId="{9C93520B-F9C3-49D0-A01A-AB09B5AE1020}" srcId="{B62498D1-E3B5-497E-842D-FF0DBB8343D2}" destId="{9FD4735F-3993-416B-BD5A-23FD640EA4DD}" srcOrd="1" destOrd="0" parTransId="{40CC3B85-2461-4AD1-BE58-8C8686BB372E}" sibTransId="{D8EFC66F-020A-4239-B762-BF318F9157AB}"/>
    <dgm:cxn modelId="{168CA21B-5957-4A78-B717-572FDF2B3EF0}" type="presOf" srcId="{FE9734AC-B5AE-47AF-A095-E7F12BE02857}" destId="{937ED7CC-D04C-4878-B707-C8B409C07E72}" srcOrd="0" destOrd="1" presId="urn:microsoft.com/office/officeart/2018/2/layout/IconLabelDescriptionList"/>
    <dgm:cxn modelId="{3DE6E660-733E-4CD1-B524-80280BEA6F76}" srcId="{B62498D1-E3B5-497E-842D-FF0DBB8343D2}" destId="{C43222FD-484F-4171-9F0B-729249300B7F}" srcOrd="0" destOrd="0" parTransId="{901151A2-116B-4236-B85A-6DF7B74F9133}" sibTransId="{A495614A-4509-416A-9B2F-51F9836A3EDD}"/>
    <dgm:cxn modelId="{BF29FF6B-D15F-41EA-94AB-CECE5E25D393}" srcId="{9FD4735F-3993-416B-BD5A-23FD640EA4DD}" destId="{50D31818-FCEA-43AC-B0A2-CAEC64F147E9}" srcOrd="0" destOrd="0" parTransId="{E3FB95A5-2CCE-4163-8EFA-F9349E2FA845}" sibTransId="{A2852AA9-9776-495A-8C73-EC44D775C863}"/>
    <dgm:cxn modelId="{AA27A072-B1E1-47AD-A5E4-BC063E10E6DF}" type="presOf" srcId="{50D31818-FCEA-43AC-B0A2-CAEC64F147E9}" destId="{937ED7CC-D04C-4878-B707-C8B409C07E72}" srcOrd="0" destOrd="0" presId="urn:microsoft.com/office/officeart/2018/2/layout/IconLabelDescriptionList"/>
    <dgm:cxn modelId="{F548BA89-6FDA-470C-8441-FE621DE48A16}" type="presOf" srcId="{9FD4735F-3993-416B-BD5A-23FD640EA4DD}" destId="{45FD7D84-1D63-41F1-A527-3CF45842BB86}" srcOrd="0" destOrd="0" presId="urn:microsoft.com/office/officeart/2018/2/layout/IconLabelDescriptionList"/>
    <dgm:cxn modelId="{ABBEFC8B-1A23-4625-B26B-9380EF03DCCD}" srcId="{9FD4735F-3993-416B-BD5A-23FD640EA4DD}" destId="{F459875A-FFBC-4E8E-8B9C-A78AE66B242C}" srcOrd="2" destOrd="0" parTransId="{EA8724BB-A327-4B0A-B6EE-6CCE8DCAA2E4}" sibTransId="{F5323F0C-A142-4714-BBDC-CF114A68ED26}"/>
    <dgm:cxn modelId="{65F70493-CFC8-46A3-8BBF-879390D98AF6}" type="presOf" srcId="{787A93BF-C219-4D79-BC28-9B15E7144213}" destId="{D074532B-5298-4D14-B9C1-19BE6A33280A}" srcOrd="0" destOrd="0" presId="urn:microsoft.com/office/officeart/2018/2/layout/IconLabelDescriptionList"/>
    <dgm:cxn modelId="{F5F313B1-702D-4C09-978A-A74426F96822}" type="presOf" srcId="{C43222FD-484F-4171-9F0B-729249300B7F}" destId="{8D9A457C-AB5E-4BC2-B4D8-A83AC5A008BE}" srcOrd="0" destOrd="0" presId="urn:microsoft.com/office/officeart/2018/2/layout/IconLabelDescriptionList"/>
    <dgm:cxn modelId="{7CDA25C1-5CF7-4594-8A1E-982ACEDDAF6F}" type="presOf" srcId="{F459875A-FFBC-4E8E-8B9C-A78AE66B242C}" destId="{937ED7CC-D04C-4878-B707-C8B409C07E72}" srcOrd="0" destOrd="2" presId="urn:microsoft.com/office/officeart/2018/2/layout/IconLabelDescriptionList"/>
    <dgm:cxn modelId="{60E54CD6-DA13-4DB8-9AB1-59622DA4BB16}" type="presOf" srcId="{B62498D1-E3B5-497E-842D-FF0DBB8343D2}" destId="{42C266B7-F390-4179-9E89-5E509D3B171F}" srcOrd="0" destOrd="0" presId="urn:microsoft.com/office/officeart/2018/2/layout/IconLabelDescriptionList"/>
    <dgm:cxn modelId="{FE6D2BF4-7C69-4D16-98C6-75DC36B1F8EA}" srcId="{9FD4735F-3993-416B-BD5A-23FD640EA4DD}" destId="{FE9734AC-B5AE-47AF-A095-E7F12BE02857}" srcOrd="1" destOrd="0" parTransId="{1EBF24A4-81E5-4D55-A849-767C7ED7AEDD}" sibTransId="{8F648C4E-50A1-46BE-B0AD-83697305139D}"/>
    <dgm:cxn modelId="{0C8ADEF8-785E-4E89-8085-6EB9116089CF}" srcId="{B62498D1-E3B5-497E-842D-FF0DBB8343D2}" destId="{787A93BF-C219-4D79-BC28-9B15E7144213}" srcOrd="2" destOrd="0" parTransId="{09FDE015-F923-4A0E-8739-2F33AF6C9332}" sibTransId="{40F19E8F-5981-4A10-BA15-3C1EBED511D6}"/>
    <dgm:cxn modelId="{84CE6F3A-9A56-4541-8AC3-1CEBFA9CFEAB}" type="presParOf" srcId="{42C266B7-F390-4179-9E89-5E509D3B171F}" destId="{E50BBDA4-AD4F-41C2-903B-FCCD15A3078C}" srcOrd="0" destOrd="0" presId="urn:microsoft.com/office/officeart/2018/2/layout/IconLabelDescriptionList"/>
    <dgm:cxn modelId="{AF21E56C-6690-4026-86EC-93F517BDA9EA}" type="presParOf" srcId="{E50BBDA4-AD4F-41C2-903B-FCCD15A3078C}" destId="{A2E3A691-4046-4FE9-8E24-DAB959582B5F}" srcOrd="0" destOrd="0" presId="urn:microsoft.com/office/officeart/2018/2/layout/IconLabelDescriptionList"/>
    <dgm:cxn modelId="{F16E2A25-2A26-450A-A2CD-003D4CE4AC2D}" type="presParOf" srcId="{E50BBDA4-AD4F-41C2-903B-FCCD15A3078C}" destId="{C8CA8FD5-D4A0-4F25-9339-101010C0588D}" srcOrd="1" destOrd="0" presId="urn:microsoft.com/office/officeart/2018/2/layout/IconLabelDescriptionList"/>
    <dgm:cxn modelId="{191CDE50-E78A-4BFA-8CE2-8B7189B7CD16}" type="presParOf" srcId="{E50BBDA4-AD4F-41C2-903B-FCCD15A3078C}" destId="{8D9A457C-AB5E-4BC2-B4D8-A83AC5A008BE}" srcOrd="2" destOrd="0" presId="urn:microsoft.com/office/officeart/2018/2/layout/IconLabelDescriptionList"/>
    <dgm:cxn modelId="{026B6576-A006-4D36-8C7E-205C1068E5FF}" type="presParOf" srcId="{E50BBDA4-AD4F-41C2-903B-FCCD15A3078C}" destId="{D33ABA6B-266E-43C9-9B3B-01148BDBEC36}" srcOrd="3" destOrd="0" presId="urn:microsoft.com/office/officeart/2018/2/layout/IconLabelDescriptionList"/>
    <dgm:cxn modelId="{A1464ED7-6933-4766-BB80-18FAD3D9EAF9}" type="presParOf" srcId="{E50BBDA4-AD4F-41C2-903B-FCCD15A3078C}" destId="{D77A9A08-0497-4498-A118-4BF813746905}" srcOrd="4" destOrd="0" presId="urn:microsoft.com/office/officeart/2018/2/layout/IconLabelDescriptionList"/>
    <dgm:cxn modelId="{39074B7F-8368-4904-8DF1-21500EDED7F5}" type="presParOf" srcId="{42C266B7-F390-4179-9E89-5E509D3B171F}" destId="{56605FB0-A2B8-4985-A99A-9218119E8458}" srcOrd="1" destOrd="0" presId="urn:microsoft.com/office/officeart/2018/2/layout/IconLabelDescriptionList"/>
    <dgm:cxn modelId="{8C96E411-D47D-4E69-82EF-34A2734B5EEF}" type="presParOf" srcId="{42C266B7-F390-4179-9E89-5E509D3B171F}" destId="{33F7F18A-621C-4161-96A9-6AF364BA5998}" srcOrd="2" destOrd="0" presId="urn:microsoft.com/office/officeart/2018/2/layout/IconLabelDescriptionList"/>
    <dgm:cxn modelId="{0C77E8B7-1236-4F14-BE00-B8179BDD753F}" type="presParOf" srcId="{33F7F18A-621C-4161-96A9-6AF364BA5998}" destId="{6CE7895B-41F3-4FCC-94E3-0DD91FE0ECA5}" srcOrd="0" destOrd="0" presId="urn:microsoft.com/office/officeart/2018/2/layout/IconLabelDescriptionList"/>
    <dgm:cxn modelId="{DE3CE500-AD54-465D-9446-F1D2234A9208}" type="presParOf" srcId="{33F7F18A-621C-4161-96A9-6AF364BA5998}" destId="{F4A78DB3-A08A-4A84-A8C6-24ED60162F12}" srcOrd="1" destOrd="0" presId="urn:microsoft.com/office/officeart/2018/2/layout/IconLabelDescriptionList"/>
    <dgm:cxn modelId="{AD01EB20-4322-42A4-9FAC-9B6DEEAC8E6B}" type="presParOf" srcId="{33F7F18A-621C-4161-96A9-6AF364BA5998}" destId="{45FD7D84-1D63-41F1-A527-3CF45842BB86}" srcOrd="2" destOrd="0" presId="urn:microsoft.com/office/officeart/2018/2/layout/IconLabelDescriptionList"/>
    <dgm:cxn modelId="{0DEED672-6185-46A1-8BAB-142048F143CE}" type="presParOf" srcId="{33F7F18A-621C-4161-96A9-6AF364BA5998}" destId="{BE9DF8FF-B0A7-4CAB-9054-FBD523CCC963}" srcOrd="3" destOrd="0" presId="urn:microsoft.com/office/officeart/2018/2/layout/IconLabelDescriptionList"/>
    <dgm:cxn modelId="{7E806F50-A0B6-4365-BCF2-1570495E3630}" type="presParOf" srcId="{33F7F18A-621C-4161-96A9-6AF364BA5998}" destId="{937ED7CC-D04C-4878-B707-C8B409C07E72}" srcOrd="4" destOrd="0" presId="urn:microsoft.com/office/officeart/2018/2/layout/IconLabelDescriptionList"/>
    <dgm:cxn modelId="{9E08088E-BF02-472F-BC40-D6CF52CEE372}" type="presParOf" srcId="{42C266B7-F390-4179-9E89-5E509D3B171F}" destId="{77EA8F9D-E6EC-45BA-997F-011CEE11E6DA}" srcOrd="3" destOrd="0" presId="urn:microsoft.com/office/officeart/2018/2/layout/IconLabelDescriptionList"/>
    <dgm:cxn modelId="{13F2AC0C-928B-4AAB-B15A-EE4B8883797A}" type="presParOf" srcId="{42C266B7-F390-4179-9E89-5E509D3B171F}" destId="{B01CEB89-5CB6-4B53-B091-1DF9BD53B707}" srcOrd="4" destOrd="0" presId="urn:microsoft.com/office/officeart/2018/2/layout/IconLabelDescriptionList"/>
    <dgm:cxn modelId="{C5DCEBD3-6C55-4A12-86A1-15FB1F432D22}" type="presParOf" srcId="{B01CEB89-5CB6-4B53-B091-1DF9BD53B707}" destId="{A111D7D2-511B-47DB-906A-6FE6CC1E00D4}" srcOrd="0" destOrd="0" presId="urn:microsoft.com/office/officeart/2018/2/layout/IconLabelDescriptionList"/>
    <dgm:cxn modelId="{A6498ECC-51BE-4F79-B326-4D38D9251487}" type="presParOf" srcId="{B01CEB89-5CB6-4B53-B091-1DF9BD53B707}" destId="{7C504140-6001-44DC-86DC-22603B8DF93A}" srcOrd="1" destOrd="0" presId="urn:microsoft.com/office/officeart/2018/2/layout/IconLabelDescriptionList"/>
    <dgm:cxn modelId="{6B87D164-023C-4AB8-AE17-BF183FA54BC6}" type="presParOf" srcId="{B01CEB89-5CB6-4B53-B091-1DF9BD53B707}" destId="{D074532B-5298-4D14-B9C1-19BE6A33280A}" srcOrd="2" destOrd="0" presId="urn:microsoft.com/office/officeart/2018/2/layout/IconLabelDescriptionList"/>
    <dgm:cxn modelId="{63439DF5-D5A5-4FD7-9E42-9DC780357F9E}" type="presParOf" srcId="{B01CEB89-5CB6-4B53-B091-1DF9BD53B707}" destId="{C5AE1FD8-3DC1-448A-B249-8C617C8EDAAE}" srcOrd="3" destOrd="0" presId="urn:microsoft.com/office/officeart/2018/2/layout/IconLabelDescriptionList"/>
    <dgm:cxn modelId="{92BBA1A9-9D30-4E64-9976-A0959A08FD18}" type="presParOf" srcId="{B01CEB89-5CB6-4B53-B091-1DF9BD53B707}" destId="{23943848-1B86-4C5F-8ADB-C578F37351CE}" srcOrd="4" destOrd="0" presId="urn:microsoft.com/office/officeart/2018/2/layout/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0128D9D-7C38-470F-A4CF-D0144B594F56}"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4FD47A3F-D541-4AE7-A165-3EF941454A9D}">
      <dgm:prSet/>
      <dgm:spPr/>
      <dgm:t>
        <a:bodyPr/>
        <a:lstStyle/>
        <a:p>
          <a:pPr>
            <a:defRPr cap="all"/>
          </a:pPr>
          <a:r>
            <a:rPr lang="en-US" dirty="0"/>
            <a:t>Skill based portfolio</a:t>
          </a:r>
        </a:p>
      </dgm:t>
    </dgm:pt>
    <dgm:pt modelId="{5F75C433-3721-4DC1-B10B-560AF86ADCE9}" type="parTrans" cxnId="{933FDF0F-09AC-4012-A41E-0B019082F88F}">
      <dgm:prSet/>
      <dgm:spPr/>
      <dgm:t>
        <a:bodyPr/>
        <a:lstStyle/>
        <a:p>
          <a:endParaRPr lang="en-US"/>
        </a:p>
      </dgm:t>
    </dgm:pt>
    <dgm:pt modelId="{4A27786E-4C28-4EEA-82C1-40E71F5A7A96}" type="sibTrans" cxnId="{933FDF0F-09AC-4012-A41E-0B019082F88F}">
      <dgm:prSet/>
      <dgm:spPr/>
      <dgm:t>
        <a:bodyPr/>
        <a:lstStyle/>
        <a:p>
          <a:endParaRPr lang="en-US"/>
        </a:p>
      </dgm:t>
    </dgm:pt>
    <dgm:pt modelId="{403D3583-CC18-4EF4-B9AE-16FF204D244B}">
      <dgm:prSet/>
      <dgm:spPr/>
      <dgm:t>
        <a:bodyPr/>
        <a:lstStyle/>
        <a:p>
          <a:pPr>
            <a:defRPr cap="all"/>
          </a:pPr>
          <a:r>
            <a:rPr lang="en-US"/>
            <a:t>End to end data science projects </a:t>
          </a:r>
        </a:p>
      </dgm:t>
    </dgm:pt>
    <dgm:pt modelId="{F817BC8D-C493-4F8D-890A-511DFF516EB7}" type="parTrans" cxnId="{39265D91-D31A-4DB0-9AA2-EA9C98092972}">
      <dgm:prSet/>
      <dgm:spPr/>
      <dgm:t>
        <a:bodyPr/>
        <a:lstStyle/>
        <a:p>
          <a:endParaRPr lang="en-US"/>
        </a:p>
      </dgm:t>
    </dgm:pt>
    <dgm:pt modelId="{49B811CA-C8C4-44DB-B4E6-DD87B110752F}" type="sibTrans" cxnId="{39265D91-D31A-4DB0-9AA2-EA9C98092972}">
      <dgm:prSet/>
      <dgm:spPr/>
      <dgm:t>
        <a:bodyPr/>
        <a:lstStyle/>
        <a:p>
          <a:endParaRPr lang="en-US"/>
        </a:p>
      </dgm:t>
    </dgm:pt>
    <dgm:pt modelId="{700F873E-0AD3-444E-8423-E76C9B29D84A}">
      <dgm:prSet/>
      <dgm:spPr/>
      <dgm:t>
        <a:bodyPr/>
        <a:lstStyle/>
        <a:p>
          <a:pPr>
            <a:defRPr cap="all"/>
          </a:pPr>
          <a:r>
            <a:rPr lang="en-US"/>
            <a:t>Data science competitions </a:t>
          </a:r>
        </a:p>
      </dgm:t>
    </dgm:pt>
    <dgm:pt modelId="{A9398CF2-E72A-4264-A251-774A76B362CE}" type="parTrans" cxnId="{A6160474-355E-4A87-9B52-57CA230A4C71}">
      <dgm:prSet/>
      <dgm:spPr/>
      <dgm:t>
        <a:bodyPr/>
        <a:lstStyle/>
        <a:p>
          <a:endParaRPr lang="en-US"/>
        </a:p>
      </dgm:t>
    </dgm:pt>
    <dgm:pt modelId="{A5E38DF9-6C4F-4579-A006-7713B7331371}" type="sibTrans" cxnId="{A6160474-355E-4A87-9B52-57CA230A4C71}">
      <dgm:prSet/>
      <dgm:spPr/>
      <dgm:t>
        <a:bodyPr/>
        <a:lstStyle/>
        <a:p>
          <a:endParaRPr lang="en-US"/>
        </a:p>
      </dgm:t>
    </dgm:pt>
    <dgm:pt modelId="{E8806E66-6377-44D4-8036-03287F1B1DBA}">
      <dgm:prSet/>
      <dgm:spPr/>
      <dgm:t>
        <a:bodyPr/>
        <a:lstStyle/>
        <a:p>
          <a:pPr>
            <a:defRPr cap="all"/>
          </a:pPr>
          <a:r>
            <a:rPr lang="en-US"/>
            <a:t>Data science blog</a:t>
          </a:r>
        </a:p>
      </dgm:t>
    </dgm:pt>
    <dgm:pt modelId="{157694E6-C2A5-4F46-ADE0-B7866FAEA55B}" type="parTrans" cxnId="{FE064954-512A-4DCE-BAE5-310DD94E003F}">
      <dgm:prSet/>
      <dgm:spPr/>
      <dgm:t>
        <a:bodyPr/>
        <a:lstStyle/>
        <a:p>
          <a:endParaRPr lang="en-US"/>
        </a:p>
      </dgm:t>
    </dgm:pt>
    <dgm:pt modelId="{B861053C-C350-4CAC-B36E-9ECBB81AB1D7}" type="sibTrans" cxnId="{FE064954-512A-4DCE-BAE5-310DD94E003F}">
      <dgm:prSet/>
      <dgm:spPr/>
      <dgm:t>
        <a:bodyPr/>
        <a:lstStyle/>
        <a:p>
          <a:endParaRPr lang="en-US"/>
        </a:p>
      </dgm:t>
    </dgm:pt>
    <dgm:pt modelId="{BBCAEB1C-8E3E-44E4-821E-C3D1762294CE}" type="pres">
      <dgm:prSet presAssocID="{C0128D9D-7C38-470F-A4CF-D0144B594F56}" presName="root" presStyleCnt="0">
        <dgm:presLayoutVars>
          <dgm:dir/>
          <dgm:resizeHandles val="exact"/>
        </dgm:presLayoutVars>
      </dgm:prSet>
      <dgm:spPr/>
    </dgm:pt>
    <dgm:pt modelId="{0445289F-D9D1-4B93-83DF-AC81A25FC6FB}" type="pres">
      <dgm:prSet presAssocID="{4FD47A3F-D541-4AE7-A165-3EF941454A9D}" presName="compNode" presStyleCnt="0"/>
      <dgm:spPr/>
    </dgm:pt>
    <dgm:pt modelId="{BD664B0E-EE34-4065-A025-63AF65873D66}" type="pres">
      <dgm:prSet presAssocID="{4FD47A3F-D541-4AE7-A165-3EF941454A9D}" presName="iconBgRect" presStyleLbl="bgShp" presStyleIdx="0" presStyleCnt="4"/>
      <dgm:spPr>
        <a:prstGeom prst="round2DiagRect">
          <a:avLst>
            <a:gd name="adj1" fmla="val 29727"/>
            <a:gd name="adj2" fmla="val 0"/>
          </a:avLst>
        </a:prstGeom>
      </dgm:spPr>
    </dgm:pt>
    <dgm:pt modelId="{A9CC4F40-D11C-4B24-9612-8A2689B67855}" type="pres">
      <dgm:prSet presAssocID="{4FD47A3F-D541-4AE7-A165-3EF941454A9D}"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ead with Gears"/>
        </a:ext>
      </dgm:extLst>
    </dgm:pt>
    <dgm:pt modelId="{3AEF3709-72C9-4CF2-BAD3-9D9E3E6BC53D}" type="pres">
      <dgm:prSet presAssocID="{4FD47A3F-D541-4AE7-A165-3EF941454A9D}" presName="spaceRect" presStyleCnt="0"/>
      <dgm:spPr/>
    </dgm:pt>
    <dgm:pt modelId="{B9498DEC-2924-47E3-839E-F3EDD4E56C60}" type="pres">
      <dgm:prSet presAssocID="{4FD47A3F-D541-4AE7-A165-3EF941454A9D}" presName="textRect" presStyleLbl="revTx" presStyleIdx="0" presStyleCnt="4">
        <dgm:presLayoutVars>
          <dgm:chMax val="1"/>
          <dgm:chPref val="1"/>
        </dgm:presLayoutVars>
      </dgm:prSet>
      <dgm:spPr/>
    </dgm:pt>
    <dgm:pt modelId="{8D70FB39-19B9-4CB7-A483-5AD0858D3B3E}" type="pres">
      <dgm:prSet presAssocID="{4A27786E-4C28-4EEA-82C1-40E71F5A7A96}" presName="sibTrans" presStyleCnt="0"/>
      <dgm:spPr/>
    </dgm:pt>
    <dgm:pt modelId="{79FAD6EE-F1D8-4240-931C-95E5DE1D2548}" type="pres">
      <dgm:prSet presAssocID="{403D3583-CC18-4EF4-B9AE-16FF204D244B}" presName="compNode" presStyleCnt="0"/>
      <dgm:spPr/>
    </dgm:pt>
    <dgm:pt modelId="{F1525878-3B77-4DC2-BD88-0B6F158B158B}" type="pres">
      <dgm:prSet presAssocID="{403D3583-CC18-4EF4-B9AE-16FF204D244B}" presName="iconBgRect" presStyleLbl="bgShp" presStyleIdx="1" presStyleCnt="4"/>
      <dgm:spPr>
        <a:prstGeom prst="round2DiagRect">
          <a:avLst>
            <a:gd name="adj1" fmla="val 29727"/>
            <a:gd name="adj2" fmla="val 0"/>
          </a:avLst>
        </a:prstGeom>
      </dgm:spPr>
    </dgm:pt>
    <dgm:pt modelId="{BFD804D1-B0A1-4673-8159-B0DCD1CCEACD}" type="pres">
      <dgm:prSet presAssocID="{403D3583-CC18-4EF4-B9AE-16FF204D244B}"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ar chart"/>
        </a:ext>
      </dgm:extLst>
    </dgm:pt>
    <dgm:pt modelId="{55E9FE2B-65BA-4418-9F80-9727A3E7B726}" type="pres">
      <dgm:prSet presAssocID="{403D3583-CC18-4EF4-B9AE-16FF204D244B}" presName="spaceRect" presStyleCnt="0"/>
      <dgm:spPr/>
    </dgm:pt>
    <dgm:pt modelId="{5BF66310-7A1B-4975-AB67-1725F5EF94F6}" type="pres">
      <dgm:prSet presAssocID="{403D3583-CC18-4EF4-B9AE-16FF204D244B}" presName="textRect" presStyleLbl="revTx" presStyleIdx="1" presStyleCnt="4">
        <dgm:presLayoutVars>
          <dgm:chMax val="1"/>
          <dgm:chPref val="1"/>
        </dgm:presLayoutVars>
      </dgm:prSet>
      <dgm:spPr/>
    </dgm:pt>
    <dgm:pt modelId="{602DABE1-A2DE-4D0E-9D19-A24BC07D69CC}" type="pres">
      <dgm:prSet presAssocID="{49B811CA-C8C4-44DB-B4E6-DD87B110752F}" presName="sibTrans" presStyleCnt="0"/>
      <dgm:spPr/>
    </dgm:pt>
    <dgm:pt modelId="{CE9F6806-57D2-478C-B1F2-35BB42149F84}" type="pres">
      <dgm:prSet presAssocID="{700F873E-0AD3-444E-8423-E76C9B29D84A}" presName="compNode" presStyleCnt="0"/>
      <dgm:spPr/>
    </dgm:pt>
    <dgm:pt modelId="{B51B5C56-940D-4E15-927C-C8A3D0FB7152}" type="pres">
      <dgm:prSet presAssocID="{700F873E-0AD3-444E-8423-E76C9B29D84A}" presName="iconBgRect" presStyleLbl="bgShp" presStyleIdx="2" presStyleCnt="4"/>
      <dgm:spPr>
        <a:prstGeom prst="round2DiagRect">
          <a:avLst>
            <a:gd name="adj1" fmla="val 29727"/>
            <a:gd name="adj2" fmla="val 0"/>
          </a:avLst>
        </a:prstGeom>
      </dgm:spPr>
    </dgm:pt>
    <dgm:pt modelId="{5A2FC39F-B895-4B95-AB09-FDEA0B144CA4}" type="pres">
      <dgm:prSet presAssocID="{700F873E-0AD3-444E-8423-E76C9B29D84A}"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rophy"/>
        </a:ext>
      </dgm:extLst>
    </dgm:pt>
    <dgm:pt modelId="{75AC9547-2B39-43F1-A336-526C5FE10B82}" type="pres">
      <dgm:prSet presAssocID="{700F873E-0AD3-444E-8423-E76C9B29D84A}" presName="spaceRect" presStyleCnt="0"/>
      <dgm:spPr/>
    </dgm:pt>
    <dgm:pt modelId="{06CDD64B-4CC2-4304-A864-C9C66BE6CF06}" type="pres">
      <dgm:prSet presAssocID="{700F873E-0AD3-444E-8423-E76C9B29D84A}" presName="textRect" presStyleLbl="revTx" presStyleIdx="2" presStyleCnt="4">
        <dgm:presLayoutVars>
          <dgm:chMax val="1"/>
          <dgm:chPref val="1"/>
        </dgm:presLayoutVars>
      </dgm:prSet>
      <dgm:spPr/>
    </dgm:pt>
    <dgm:pt modelId="{4383A146-BCB4-4C66-AC24-66603D254662}" type="pres">
      <dgm:prSet presAssocID="{A5E38DF9-6C4F-4579-A006-7713B7331371}" presName="sibTrans" presStyleCnt="0"/>
      <dgm:spPr/>
    </dgm:pt>
    <dgm:pt modelId="{C17A32E6-4B91-4CCF-9476-08FE327FE453}" type="pres">
      <dgm:prSet presAssocID="{E8806E66-6377-44D4-8036-03287F1B1DBA}" presName="compNode" presStyleCnt="0"/>
      <dgm:spPr/>
    </dgm:pt>
    <dgm:pt modelId="{633A8EFD-F22F-4B13-8AAE-FC8DD2EF7D58}" type="pres">
      <dgm:prSet presAssocID="{E8806E66-6377-44D4-8036-03287F1B1DBA}" presName="iconBgRect" presStyleLbl="bgShp" presStyleIdx="3" presStyleCnt="4"/>
      <dgm:spPr>
        <a:prstGeom prst="round2DiagRect">
          <a:avLst>
            <a:gd name="adj1" fmla="val 29727"/>
            <a:gd name="adj2" fmla="val 0"/>
          </a:avLst>
        </a:prstGeom>
      </dgm:spPr>
    </dgm:pt>
    <dgm:pt modelId="{0B6AB936-EEE2-4A69-A961-03CE29E5917F}" type="pres">
      <dgm:prSet presAssocID="{E8806E66-6377-44D4-8036-03287F1B1DBA}"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Database"/>
        </a:ext>
      </dgm:extLst>
    </dgm:pt>
    <dgm:pt modelId="{9C18416A-B001-46A5-A6EB-D5C0FCCD7944}" type="pres">
      <dgm:prSet presAssocID="{E8806E66-6377-44D4-8036-03287F1B1DBA}" presName="spaceRect" presStyleCnt="0"/>
      <dgm:spPr/>
    </dgm:pt>
    <dgm:pt modelId="{208A55EF-199E-4763-BF40-B08728CA42C2}" type="pres">
      <dgm:prSet presAssocID="{E8806E66-6377-44D4-8036-03287F1B1DBA}" presName="textRect" presStyleLbl="revTx" presStyleIdx="3" presStyleCnt="4">
        <dgm:presLayoutVars>
          <dgm:chMax val="1"/>
          <dgm:chPref val="1"/>
        </dgm:presLayoutVars>
      </dgm:prSet>
      <dgm:spPr/>
    </dgm:pt>
  </dgm:ptLst>
  <dgm:cxnLst>
    <dgm:cxn modelId="{79720E0B-F589-4801-A293-A960004E39D1}" type="presOf" srcId="{700F873E-0AD3-444E-8423-E76C9B29D84A}" destId="{06CDD64B-4CC2-4304-A864-C9C66BE6CF06}" srcOrd="0" destOrd="0" presId="urn:microsoft.com/office/officeart/2018/5/layout/IconLeafLabelList"/>
    <dgm:cxn modelId="{933FDF0F-09AC-4012-A41E-0B019082F88F}" srcId="{C0128D9D-7C38-470F-A4CF-D0144B594F56}" destId="{4FD47A3F-D541-4AE7-A165-3EF941454A9D}" srcOrd="0" destOrd="0" parTransId="{5F75C433-3721-4DC1-B10B-560AF86ADCE9}" sibTransId="{4A27786E-4C28-4EEA-82C1-40E71F5A7A96}"/>
    <dgm:cxn modelId="{4EAC2517-506E-4299-A9EA-FD073B583CC7}" type="presOf" srcId="{403D3583-CC18-4EF4-B9AE-16FF204D244B}" destId="{5BF66310-7A1B-4975-AB67-1725F5EF94F6}" srcOrd="0" destOrd="0" presId="urn:microsoft.com/office/officeart/2018/5/layout/IconLeafLabelList"/>
    <dgm:cxn modelId="{224B964A-88A4-45D8-A400-F6D01098BCA0}" type="presOf" srcId="{4FD47A3F-D541-4AE7-A165-3EF941454A9D}" destId="{B9498DEC-2924-47E3-839E-F3EDD4E56C60}" srcOrd="0" destOrd="0" presId="urn:microsoft.com/office/officeart/2018/5/layout/IconLeafLabelList"/>
    <dgm:cxn modelId="{A6160474-355E-4A87-9B52-57CA230A4C71}" srcId="{C0128D9D-7C38-470F-A4CF-D0144B594F56}" destId="{700F873E-0AD3-444E-8423-E76C9B29D84A}" srcOrd="2" destOrd="0" parTransId="{A9398CF2-E72A-4264-A251-774A76B362CE}" sibTransId="{A5E38DF9-6C4F-4579-A006-7713B7331371}"/>
    <dgm:cxn modelId="{FE064954-512A-4DCE-BAE5-310DD94E003F}" srcId="{C0128D9D-7C38-470F-A4CF-D0144B594F56}" destId="{E8806E66-6377-44D4-8036-03287F1B1DBA}" srcOrd="3" destOrd="0" parTransId="{157694E6-C2A5-4F46-ADE0-B7866FAEA55B}" sibTransId="{B861053C-C350-4CAC-B36E-9ECBB81AB1D7}"/>
    <dgm:cxn modelId="{39265D91-D31A-4DB0-9AA2-EA9C98092972}" srcId="{C0128D9D-7C38-470F-A4CF-D0144B594F56}" destId="{403D3583-CC18-4EF4-B9AE-16FF204D244B}" srcOrd="1" destOrd="0" parTransId="{F817BC8D-C493-4F8D-890A-511DFF516EB7}" sibTransId="{49B811CA-C8C4-44DB-B4E6-DD87B110752F}"/>
    <dgm:cxn modelId="{B95E73AE-F678-4B39-BC9C-9C05755B1778}" type="presOf" srcId="{E8806E66-6377-44D4-8036-03287F1B1DBA}" destId="{208A55EF-199E-4763-BF40-B08728CA42C2}" srcOrd="0" destOrd="0" presId="urn:microsoft.com/office/officeart/2018/5/layout/IconLeafLabelList"/>
    <dgm:cxn modelId="{74DD66D0-4F1E-4F82-A338-D7FEE6CD9AAD}" type="presOf" srcId="{C0128D9D-7C38-470F-A4CF-D0144B594F56}" destId="{BBCAEB1C-8E3E-44E4-821E-C3D1762294CE}" srcOrd="0" destOrd="0" presId="urn:microsoft.com/office/officeart/2018/5/layout/IconLeafLabelList"/>
    <dgm:cxn modelId="{500C717A-A7DC-4CF7-8CA6-3E8E092A5A4A}" type="presParOf" srcId="{BBCAEB1C-8E3E-44E4-821E-C3D1762294CE}" destId="{0445289F-D9D1-4B93-83DF-AC81A25FC6FB}" srcOrd="0" destOrd="0" presId="urn:microsoft.com/office/officeart/2018/5/layout/IconLeafLabelList"/>
    <dgm:cxn modelId="{6ABA0D79-1E2D-44F2-8A13-E5A03F12A69E}" type="presParOf" srcId="{0445289F-D9D1-4B93-83DF-AC81A25FC6FB}" destId="{BD664B0E-EE34-4065-A025-63AF65873D66}" srcOrd="0" destOrd="0" presId="urn:microsoft.com/office/officeart/2018/5/layout/IconLeafLabelList"/>
    <dgm:cxn modelId="{F667D897-4856-4FAB-9CFE-83988DCEB67F}" type="presParOf" srcId="{0445289F-D9D1-4B93-83DF-AC81A25FC6FB}" destId="{A9CC4F40-D11C-4B24-9612-8A2689B67855}" srcOrd="1" destOrd="0" presId="urn:microsoft.com/office/officeart/2018/5/layout/IconLeafLabelList"/>
    <dgm:cxn modelId="{18BC0D33-F3CD-4B9A-9255-34A346E73037}" type="presParOf" srcId="{0445289F-D9D1-4B93-83DF-AC81A25FC6FB}" destId="{3AEF3709-72C9-4CF2-BAD3-9D9E3E6BC53D}" srcOrd="2" destOrd="0" presId="urn:microsoft.com/office/officeart/2018/5/layout/IconLeafLabelList"/>
    <dgm:cxn modelId="{13158528-C423-4BCB-9E5E-E25F5F217202}" type="presParOf" srcId="{0445289F-D9D1-4B93-83DF-AC81A25FC6FB}" destId="{B9498DEC-2924-47E3-839E-F3EDD4E56C60}" srcOrd="3" destOrd="0" presId="urn:microsoft.com/office/officeart/2018/5/layout/IconLeafLabelList"/>
    <dgm:cxn modelId="{03C2A1BE-94C4-4136-8367-0B2ABA616CD9}" type="presParOf" srcId="{BBCAEB1C-8E3E-44E4-821E-C3D1762294CE}" destId="{8D70FB39-19B9-4CB7-A483-5AD0858D3B3E}" srcOrd="1" destOrd="0" presId="urn:microsoft.com/office/officeart/2018/5/layout/IconLeafLabelList"/>
    <dgm:cxn modelId="{789E8E35-44E1-4C7C-BA0F-758B772A33D7}" type="presParOf" srcId="{BBCAEB1C-8E3E-44E4-821E-C3D1762294CE}" destId="{79FAD6EE-F1D8-4240-931C-95E5DE1D2548}" srcOrd="2" destOrd="0" presId="urn:microsoft.com/office/officeart/2018/5/layout/IconLeafLabelList"/>
    <dgm:cxn modelId="{9B71C219-E088-433D-9EC5-07D3B59C4822}" type="presParOf" srcId="{79FAD6EE-F1D8-4240-931C-95E5DE1D2548}" destId="{F1525878-3B77-4DC2-BD88-0B6F158B158B}" srcOrd="0" destOrd="0" presId="urn:microsoft.com/office/officeart/2018/5/layout/IconLeafLabelList"/>
    <dgm:cxn modelId="{1E1121A3-0F2B-4090-8ED7-8FAE7C525A84}" type="presParOf" srcId="{79FAD6EE-F1D8-4240-931C-95E5DE1D2548}" destId="{BFD804D1-B0A1-4673-8159-B0DCD1CCEACD}" srcOrd="1" destOrd="0" presId="urn:microsoft.com/office/officeart/2018/5/layout/IconLeafLabelList"/>
    <dgm:cxn modelId="{8D56F77C-A0AD-474A-8252-11D5270432A9}" type="presParOf" srcId="{79FAD6EE-F1D8-4240-931C-95E5DE1D2548}" destId="{55E9FE2B-65BA-4418-9F80-9727A3E7B726}" srcOrd="2" destOrd="0" presId="urn:microsoft.com/office/officeart/2018/5/layout/IconLeafLabelList"/>
    <dgm:cxn modelId="{0195A5B0-8782-406C-891F-9A41E9F951A0}" type="presParOf" srcId="{79FAD6EE-F1D8-4240-931C-95E5DE1D2548}" destId="{5BF66310-7A1B-4975-AB67-1725F5EF94F6}" srcOrd="3" destOrd="0" presId="urn:microsoft.com/office/officeart/2018/5/layout/IconLeafLabelList"/>
    <dgm:cxn modelId="{D8456081-CAB4-4125-AF15-2C81B5FC4D5C}" type="presParOf" srcId="{BBCAEB1C-8E3E-44E4-821E-C3D1762294CE}" destId="{602DABE1-A2DE-4D0E-9D19-A24BC07D69CC}" srcOrd="3" destOrd="0" presId="urn:microsoft.com/office/officeart/2018/5/layout/IconLeafLabelList"/>
    <dgm:cxn modelId="{E379FBF2-D09D-43FA-AC0F-6DFDF039340B}" type="presParOf" srcId="{BBCAEB1C-8E3E-44E4-821E-C3D1762294CE}" destId="{CE9F6806-57D2-478C-B1F2-35BB42149F84}" srcOrd="4" destOrd="0" presId="urn:microsoft.com/office/officeart/2018/5/layout/IconLeafLabelList"/>
    <dgm:cxn modelId="{CB92243E-DB0F-4C70-AE13-136013EE458F}" type="presParOf" srcId="{CE9F6806-57D2-478C-B1F2-35BB42149F84}" destId="{B51B5C56-940D-4E15-927C-C8A3D0FB7152}" srcOrd="0" destOrd="0" presId="urn:microsoft.com/office/officeart/2018/5/layout/IconLeafLabelList"/>
    <dgm:cxn modelId="{E4BDA9ED-4247-4E63-B723-10EE7FBCC9DE}" type="presParOf" srcId="{CE9F6806-57D2-478C-B1F2-35BB42149F84}" destId="{5A2FC39F-B895-4B95-AB09-FDEA0B144CA4}" srcOrd="1" destOrd="0" presId="urn:microsoft.com/office/officeart/2018/5/layout/IconLeafLabelList"/>
    <dgm:cxn modelId="{38E0D5BB-C712-4676-8617-E66883ACBA35}" type="presParOf" srcId="{CE9F6806-57D2-478C-B1F2-35BB42149F84}" destId="{75AC9547-2B39-43F1-A336-526C5FE10B82}" srcOrd="2" destOrd="0" presId="urn:microsoft.com/office/officeart/2018/5/layout/IconLeafLabelList"/>
    <dgm:cxn modelId="{5948F779-E8A3-4734-85E1-6FF4D9976C84}" type="presParOf" srcId="{CE9F6806-57D2-478C-B1F2-35BB42149F84}" destId="{06CDD64B-4CC2-4304-A864-C9C66BE6CF06}" srcOrd="3" destOrd="0" presId="urn:microsoft.com/office/officeart/2018/5/layout/IconLeafLabelList"/>
    <dgm:cxn modelId="{E584C3A3-AC83-42D7-BB2B-BE29647F27B3}" type="presParOf" srcId="{BBCAEB1C-8E3E-44E4-821E-C3D1762294CE}" destId="{4383A146-BCB4-4C66-AC24-66603D254662}" srcOrd="5" destOrd="0" presId="urn:microsoft.com/office/officeart/2018/5/layout/IconLeafLabelList"/>
    <dgm:cxn modelId="{F9DD3D3E-EC5E-4D1F-8C44-8F0976A7F7CE}" type="presParOf" srcId="{BBCAEB1C-8E3E-44E4-821E-C3D1762294CE}" destId="{C17A32E6-4B91-4CCF-9476-08FE327FE453}" srcOrd="6" destOrd="0" presId="urn:microsoft.com/office/officeart/2018/5/layout/IconLeafLabelList"/>
    <dgm:cxn modelId="{B8B3EBE4-F67A-4E9E-8486-9A060B8CC844}" type="presParOf" srcId="{C17A32E6-4B91-4CCF-9476-08FE327FE453}" destId="{633A8EFD-F22F-4B13-8AAE-FC8DD2EF7D58}" srcOrd="0" destOrd="0" presId="urn:microsoft.com/office/officeart/2018/5/layout/IconLeafLabelList"/>
    <dgm:cxn modelId="{1783596F-3CE8-49C0-BDD7-1C9F1174AED8}" type="presParOf" srcId="{C17A32E6-4B91-4CCF-9476-08FE327FE453}" destId="{0B6AB936-EEE2-4A69-A961-03CE29E5917F}" srcOrd="1" destOrd="0" presId="urn:microsoft.com/office/officeart/2018/5/layout/IconLeafLabelList"/>
    <dgm:cxn modelId="{3085971E-CBEF-48A4-8F30-D8BD41BED94B}" type="presParOf" srcId="{C17A32E6-4B91-4CCF-9476-08FE327FE453}" destId="{9C18416A-B001-46A5-A6EB-D5C0FCCD7944}" srcOrd="2" destOrd="0" presId="urn:microsoft.com/office/officeart/2018/5/layout/IconLeafLabelList"/>
    <dgm:cxn modelId="{056A6530-CFB6-4887-84B3-9F862BBDE14C}" type="presParOf" srcId="{C17A32E6-4B91-4CCF-9476-08FE327FE453}" destId="{208A55EF-199E-4763-BF40-B08728CA42C2}" srcOrd="3" destOrd="0" presId="urn:microsoft.com/office/officeart/2018/5/layout/IconLeaf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7483867-C04A-4A30-B1E2-320164F6B467}"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EACC648D-3283-436A-9AB7-17A5A4D9EBC9}">
      <dgm:prSet/>
      <dgm:spPr/>
      <dgm:t>
        <a:bodyPr/>
        <a:lstStyle/>
        <a:p>
          <a:r>
            <a:rPr lang="en-US"/>
            <a:t>Define important skills you need to show</a:t>
          </a:r>
        </a:p>
      </dgm:t>
    </dgm:pt>
    <dgm:pt modelId="{7F614A1A-3572-4C63-AF88-FFBC8B60AEA9}" type="parTrans" cxnId="{74F38702-FC83-42E7-9F24-3ED496A436A8}">
      <dgm:prSet/>
      <dgm:spPr/>
      <dgm:t>
        <a:bodyPr/>
        <a:lstStyle/>
        <a:p>
          <a:endParaRPr lang="en-US"/>
        </a:p>
      </dgm:t>
    </dgm:pt>
    <dgm:pt modelId="{F5FDEA5F-E28F-4CA3-9100-AC1B53F2C091}" type="sibTrans" cxnId="{74F38702-FC83-42E7-9F24-3ED496A436A8}">
      <dgm:prSet/>
      <dgm:spPr/>
      <dgm:t>
        <a:bodyPr/>
        <a:lstStyle/>
        <a:p>
          <a:endParaRPr lang="en-US"/>
        </a:p>
      </dgm:t>
    </dgm:pt>
    <dgm:pt modelId="{11847B64-574B-45AA-85BB-0BB5C18B2E42}">
      <dgm:prSet/>
      <dgm:spPr/>
      <dgm:t>
        <a:bodyPr/>
        <a:lstStyle/>
        <a:p>
          <a:r>
            <a:rPr lang="en-US"/>
            <a:t>Build a small to medium size project using this tool or applying this skill</a:t>
          </a:r>
        </a:p>
      </dgm:t>
    </dgm:pt>
    <dgm:pt modelId="{FA377187-D4B0-474E-B3E3-5A507F1F40EA}" type="parTrans" cxnId="{5BBF129C-D119-407F-B7A3-77AF03282A2B}">
      <dgm:prSet/>
      <dgm:spPr/>
      <dgm:t>
        <a:bodyPr/>
        <a:lstStyle/>
        <a:p>
          <a:endParaRPr lang="en-US"/>
        </a:p>
      </dgm:t>
    </dgm:pt>
    <dgm:pt modelId="{B54F6F5E-2501-44C0-A0AF-07B5D05C1B19}" type="sibTrans" cxnId="{5BBF129C-D119-407F-B7A3-77AF03282A2B}">
      <dgm:prSet/>
      <dgm:spPr/>
      <dgm:t>
        <a:bodyPr/>
        <a:lstStyle/>
        <a:p>
          <a:endParaRPr lang="en-US"/>
        </a:p>
      </dgm:t>
    </dgm:pt>
    <dgm:pt modelId="{5ACAB254-5113-4F6C-9A20-71FA461CA8B4}">
      <dgm:prSet/>
      <dgm:spPr/>
      <dgm:t>
        <a:bodyPr/>
        <a:lstStyle/>
        <a:p>
          <a:r>
            <a:rPr lang="en-US"/>
            <a:t>This can be course project or side project </a:t>
          </a:r>
        </a:p>
      </dgm:t>
    </dgm:pt>
    <dgm:pt modelId="{074B52A8-BF31-4DAC-95CE-896916B2E880}" type="parTrans" cxnId="{112B7E79-555D-4E82-9BC9-D995CFDB7D6E}">
      <dgm:prSet/>
      <dgm:spPr/>
      <dgm:t>
        <a:bodyPr/>
        <a:lstStyle/>
        <a:p>
          <a:endParaRPr lang="en-US"/>
        </a:p>
      </dgm:t>
    </dgm:pt>
    <dgm:pt modelId="{E3AA55B6-A384-4725-98A2-7AC7ECB4799E}" type="sibTrans" cxnId="{112B7E79-555D-4E82-9BC9-D995CFDB7D6E}">
      <dgm:prSet/>
      <dgm:spPr/>
      <dgm:t>
        <a:bodyPr/>
        <a:lstStyle/>
        <a:p>
          <a:endParaRPr lang="en-US"/>
        </a:p>
      </dgm:t>
    </dgm:pt>
    <dgm:pt modelId="{CEB5F091-FF50-4603-9B59-A2ECECCC006D}">
      <dgm:prSet/>
      <dgm:spPr/>
      <dgm:t>
        <a:bodyPr/>
        <a:lstStyle/>
        <a:p>
          <a:r>
            <a:rPr lang="en-US"/>
            <a:t>Take step further </a:t>
          </a:r>
        </a:p>
      </dgm:t>
    </dgm:pt>
    <dgm:pt modelId="{CC1280B4-122D-4829-AFF9-E56AB31CDE0B}" type="parTrans" cxnId="{EE28CDCF-E072-4DD3-90E0-2BB1A0462468}">
      <dgm:prSet/>
      <dgm:spPr/>
      <dgm:t>
        <a:bodyPr/>
        <a:lstStyle/>
        <a:p>
          <a:endParaRPr lang="en-US"/>
        </a:p>
      </dgm:t>
    </dgm:pt>
    <dgm:pt modelId="{2332111A-6923-498A-BB8F-E63EBAAB7078}" type="sibTrans" cxnId="{EE28CDCF-E072-4DD3-90E0-2BB1A0462468}">
      <dgm:prSet/>
      <dgm:spPr/>
      <dgm:t>
        <a:bodyPr/>
        <a:lstStyle/>
        <a:p>
          <a:endParaRPr lang="en-US"/>
        </a:p>
      </dgm:t>
    </dgm:pt>
    <dgm:pt modelId="{A8B5E38B-4667-4699-A761-63DDBB8D3518}" type="pres">
      <dgm:prSet presAssocID="{67483867-C04A-4A30-B1E2-320164F6B467}" presName="root" presStyleCnt="0">
        <dgm:presLayoutVars>
          <dgm:dir/>
          <dgm:resizeHandles val="exact"/>
        </dgm:presLayoutVars>
      </dgm:prSet>
      <dgm:spPr/>
    </dgm:pt>
    <dgm:pt modelId="{AD14945A-E9FC-4D66-8378-40AAA5AB6C4B}" type="pres">
      <dgm:prSet presAssocID="{EACC648D-3283-436A-9AB7-17A5A4D9EBC9}" presName="compNode" presStyleCnt="0"/>
      <dgm:spPr/>
    </dgm:pt>
    <dgm:pt modelId="{1BA8AD1E-BEDE-407F-91E1-3FCB50EF2840}" type="pres">
      <dgm:prSet presAssocID="{EACC648D-3283-436A-9AB7-17A5A4D9EBC9}" presName="bgRect" presStyleLbl="bgShp" presStyleIdx="0" presStyleCnt="4"/>
      <dgm:spPr/>
    </dgm:pt>
    <dgm:pt modelId="{97FE86A8-BB90-4AC3-B732-4F35B5EC6D4B}" type="pres">
      <dgm:prSet presAssocID="{EACC648D-3283-436A-9AB7-17A5A4D9EBC9}"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ead with Gears"/>
        </a:ext>
      </dgm:extLst>
    </dgm:pt>
    <dgm:pt modelId="{354C612F-1356-445D-AF4D-3080D8A79F6F}" type="pres">
      <dgm:prSet presAssocID="{EACC648D-3283-436A-9AB7-17A5A4D9EBC9}" presName="spaceRect" presStyleCnt="0"/>
      <dgm:spPr/>
    </dgm:pt>
    <dgm:pt modelId="{B91EB428-15F3-494E-B564-5EFDF0CE4CBF}" type="pres">
      <dgm:prSet presAssocID="{EACC648D-3283-436A-9AB7-17A5A4D9EBC9}" presName="parTx" presStyleLbl="revTx" presStyleIdx="0" presStyleCnt="4">
        <dgm:presLayoutVars>
          <dgm:chMax val="0"/>
          <dgm:chPref val="0"/>
        </dgm:presLayoutVars>
      </dgm:prSet>
      <dgm:spPr/>
    </dgm:pt>
    <dgm:pt modelId="{7958F439-EF30-473A-9547-67EFAC2A034E}" type="pres">
      <dgm:prSet presAssocID="{F5FDEA5F-E28F-4CA3-9100-AC1B53F2C091}" presName="sibTrans" presStyleCnt="0"/>
      <dgm:spPr/>
    </dgm:pt>
    <dgm:pt modelId="{80D0D0D9-8F83-4BE0-8869-BB50E7876C9C}" type="pres">
      <dgm:prSet presAssocID="{11847B64-574B-45AA-85BB-0BB5C18B2E42}" presName="compNode" presStyleCnt="0"/>
      <dgm:spPr/>
    </dgm:pt>
    <dgm:pt modelId="{49B3A9AF-FBF1-44C7-B1D4-B7E82B699683}" type="pres">
      <dgm:prSet presAssocID="{11847B64-574B-45AA-85BB-0BB5C18B2E42}" presName="bgRect" presStyleLbl="bgShp" presStyleIdx="1" presStyleCnt="4"/>
      <dgm:spPr/>
    </dgm:pt>
    <dgm:pt modelId="{B79DBFFA-C6E7-4A9E-81E4-1F2778D3C492}" type="pres">
      <dgm:prSet presAssocID="{11847B64-574B-45AA-85BB-0BB5C18B2E42}"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ools"/>
        </a:ext>
      </dgm:extLst>
    </dgm:pt>
    <dgm:pt modelId="{88903945-73F9-4161-B8C6-66017CEDC2A4}" type="pres">
      <dgm:prSet presAssocID="{11847B64-574B-45AA-85BB-0BB5C18B2E42}" presName="spaceRect" presStyleCnt="0"/>
      <dgm:spPr/>
    </dgm:pt>
    <dgm:pt modelId="{452F010D-4C79-4817-B4FB-6C5B068DBEA0}" type="pres">
      <dgm:prSet presAssocID="{11847B64-574B-45AA-85BB-0BB5C18B2E42}" presName="parTx" presStyleLbl="revTx" presStyleIdx="1" presStyleCnt="4">
        <dgm:presLayoutVars>
          <dgm:chMax val="0"/>
          <dgm:chPref val="0"/>
        </dgm:presLayoutVars>
      </dgm:prSet>
      <dgm:spPr/>
    </dgm:pt>
    <dgm:pt modelId="{757CD106-F559-431D-B50E-78ED789197EF}" type="pres">
      <dgm:prSet presAssocID="{B54F6F5E-2501-44C0-A0AF-07B5D05C1B19}" presName="sibTrans" presStyleCnt="0"/>
      <dgm:spPr/>
    </dgm:pt>
    <dgm:pt modelId="{B4F8938C-80AE-49F9-8374-CA0E16B71061}" type="pres">
      <dgm:prSet presAssocID="{5ACAB254-5113-4F6C-9A20-71FA461CA8B4}" presName="compNode" presStyleCnt="0"/>
      <dgm:spPr/>
    </dgm:pt>
    <dgm:pt modelId="{F99C2F06-DC82-4247-9B64-E156C84ED65E}" type="pres">
      <dgm:prSet presAssocID="{5ACAB254-5113-4F6C-9A20-71FA461CA8B4}" presName="bgRect" presStyleLbl="bgShp" presStyleIdx="2" presStyleCnt="4"/>
      <dgm:spPr/>
    </dgm:pt>
    <dgm:pt modelId="{DE4599B2-8855-4842-BA6C-5E22C1131748}" type="pres">
      <dgm:prSet presAssocID="{5ACAB254-5113-4F6C-9A20-71FA461CA8B4}"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heckmark"/>
        </a:ext>
      </dgm:extLst>
    </dgm:pt>
    <dgm:pt modelId="{98131C60-8CDF-414F-A276-E08CCCC43FC4}" type="pres">
      <dgm:prSet presAssocID="{5ACAB254-5113-4F6C-9A20-71FA461CA8B4}" presName="spaceRect" presStyleCnt="0"/>
      <dgm:spPr/>
    </dgm:pt>
    <dgm:pt modelId="{006A8474-A443-4711-9E86-A148AF14B20C}" type="pres">
      <dgm:prSet presAssocID="{5ACAB254-5113-4F6C-9A20-71FA461CA8B4}" presName="parTx" presStyleLbl="revTx" presStyleIdx="2" presStyleCnt="4">
        <dgm:presLayoutVars>
          <dgm:chMax val="0"/>
          <dgm:chPref val="0"/>
        </dgm:presLayoutVars>
      </dgm:prSet>
      <dgm:spPr/>
    </dgm:pt>
    <dgm:pt modelId="{1ACCF626-AF35-4A00-B27A-B5C5545E8DCE}" type="pres">
      <dgm:prSet presAssocID="{E3AA55B6-A384-4725-98A2-7AC7ECB4799E}" presName="sibTrans" presStyleCnt="0"/>
      <dgm:spPr/>
    </dgm:pt>
    <dgm:pt modelId="{ED41E888-0D0C-4146-9036-CFEE5337DA42}" type="pres">
      <dgm:prSet presAssocID="{CEB5F091-FF50-4603-9B59-A2ECECCC006D}" presName="compNode" presStyleCnt="0"/>
      <dgm:spPr/>
    </dgm:pt>
    <dgm:pt modelId="{EE7EFD81-FA5F-4559-97EE-D9551C1F7B89}" type="pres">
      <dgm:prSet presAssocID="{CEB5F091-FF50-4603-9B59-A2ECECCC006D}" presName="bgRect" presStyleLbl="bgShp" presStyleIdx="3" presStyleCnt="4"/>
      <dgm:spPr/>
    </dgm:pt>
    <dgm:pt modelId="{C25074DE-E339-45C4-B5D2-45290DEC988D}" type="pres">
      <dgm:prSet presAssocID="{CEB5F091-FF50-4603-9B59-A2ECECCC006D}"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Magnifying glass"/>
        </a:ext>
      </dgm:extLst>
    </dgm:pt>
    <dgm:pt modelId="{68421F93-4A1A-4505-AE84-DD2396C11CC8}" type="pres">
      <dgm:prSet presAssocID="{CEB5F091-FF50-4603-9B59-A2ECECCC006D}" presName="spaceRect" presStyleCnt="0"/>
      <dgm:spPr/>
    </dgm:pt>
    <dgm:pt modelId="{93566B3F-6B99-461C-AA35-EED0D41F5091}" type="pres">
      <dgm:prSet presAssocID="{CEB5F091-FF50-4603-9B59-A2ECECCC006D}" presName="parTx" presStyleLbl="revTx" presStyleIdx="3" presStyleCnt="4">
        <dgm:presLayoutVars>
          <dgm:chMax val="0"/>
          <dgm:chPref val="0"/>
        </dgm:presLayoutVars>
      </dgm:prSet>
      <dgm:spPr/>
    </dgm:pt>
  </dgm:ptLst>
  <dgm:cxnLst>
    <dgm:cxn modelId="{74F38702-FC83-42E7-9F24-3ED496A436A8}" srcId="{67483867-C04A-4A30-B1E2-320164F6B467}" destId="{EACC648D-3283-436A-9AB7-17A5A4D9EBC9}" srcOrd="0" destOrd="0" parTransId="{7F614A1A-3572-4C63-AF88-FFBC8B60AEA9}" sibTransId="{F5FDEA5F-E28F-4CA3-9100-AC1B53F2C091}"/>
    <dgm:cxn modelId="{112B7E79-555D-4E82-9BC9-D995CFDB7D6E}" srcId="{67483867-C04A-4A30-B1E2-320164F6B467}" destId="{5ACAB254-5113-4F6C-9A20-71FA461CA8B4}" srcOrd="2" destOrd="0" parTransId="{074B52A8-BF31-4DAC-95CE-896916B2E880}" sibTransId="{E3AA55B6-A384-4725-98A2-7AC7ECB4799E}"/>
    <dgm:cxn modelId="{5BBF129C-D119-407F-B7A3-77AF03282A2B}" srcId="{67483867-C04A-4A30-B1E2-320164F6B467}" destId="{11847B64-574B-45AA-85BB-0BB5C18B2E42}" srcOrd="1" destOrd="0" parTransId="{FA377187-D4B0-474E-B3E3-5A507F1F40EA}" sibTransId="{B54F6F5E-2501-44C0-A0AF-07B5D05C1B19}"/>
    <dgm:cxn modelId="{EE28CDCF-E072-4DD3-90E0-2BB1A0462468}" srcId="{67483867-C04A-4A30-B1E2-320164F6B467}" destId="{CEB5F091-FF50-4603-9B59-A2ECECCC006D}" srcOrd="3" destOrd="0" parTransId="{CC1280B4-122D-4829-AFF9-E56AB31CDE0B}" sibTransId="{2332111A-6923-498A-BB8F-E63EBAAB7078}"/>
    <dgm:cxn modelId="{8818A8E7-A0F0-45F9-90A0-FD40DA80D9F1}" type="presOf" srcId="{67483867-C04A-4A30-B1E2-320164F6B467}" destId="{A8B5E38B-4667-4699-A761-63DDBB8D3518}" srcOrd="0" destOrd="0" presId="urn:microsoft.com/office/officeart/2018/2/layout/IconVerticalSolidList"/>
    <dgm:cxn modelId="{D7ED57F7-C8F9-49F7-A790-C16080490D94}" type="presOf" srcId="{11847B64-574B-45AA-85BB-0BB5C18B2E42}" destId="{452F010D-4C79-4817-B4FB-6C5B068DBEA0}" srcOrd="0" destOrd="0" presId="urn:microsoft.com/office/officeart/2018/2/layout/IconVerticalSolidList"/>
    <dgm:cxn modelId="{D93810F8-027C-4DD5-BC68-6716B22295BE}" type="presOf" srcId="{EACC648D-3283-436A-9AB7-17A5A4D9EBC9}" destId="{B91EB428-15F3-494E-B564-5EFDF0CE4CBF}" srcOrd="0" destOrd="0" presId="urn:microsoft.com/office/officeart/2018/2/layout/IconVerticalSolidList"/>
    <dgm:cxn modelId="{1004EFF9-F000-4368-BE0C-C2ED061AEFEC}" type="presOf" srcId="{5ACAB254-5113-4F6C-9A20-71FA461CA8B4}" destId="{006A8474-A443-4711-9E86-A148AF14B20C}" srcOrd="0" destOrd="0" presId="urn:microsoft.com/office/officeart/2018/2/layout/IconVerticalSolidList"/>
    <dgm:cxn modelId="{D0823FFD-B434-4D29-9F5D-D1F5FDB9F548}" type="presOf" srcId="{CEB5F091-FF50-4603-9B59-A2ECECCC006D}" destId="{93566B3F-6B99-461C-AA35-EED0D41F5091}" srcOrd="0" destOrd="0" presId="urn:microsoft.com/office/officeart/2018/2/layout/IconVerticalSolidList"/>
    <dgm:cxn modelId="{04C20578-D87E-4506-ABD2-780C42A4CA54}" type="presParOf" srcId="{A8B5E38B-4667-4699-A761-63DDBB8D3518}" destId="{AD14945A-E9FC-4D66-8378-40AAA5AB6C4B}" srcOrd="0" destOrd="0" presId="urn:microsoft.com/office/officeart/2018/2/layout/IconVerticalSolidList"/>
    <dgm:cxn modelId="{C76ED36D-2DD9-4AA8-BA0C-0D604A26B53D}" type="presParOf" srcId="{AD14945A-E9FC-4D66-8378-40AAA5AB6C4B}" destId="{1BA8AD1E-BEDE-407F-91E1-3FCB50EF2840}" srcOrd="0" destOrd="0" presId="urn:microsoft.com/office/officeart/2018/2/layout/IconVerticalSolidList"/>
    <dgm:cxn modelId="{44AE6044-E863-4C1A-9A35-CCE351A7C2DD}" type="presParOf" srcId="{AD14945A-E9FC-4D66-8378-40AAA5AB6C4B}" destId="{97FE86A8-BB90-4AC3-B732-4F35B5EC6D4B}" srcOrd="1" destOrd="0" presId="urn:microsoft.com/office/officeart/2018/2/layout/IconVerticalSolidList"/>
    <dgm:cxn modelId="{F5B5508B-E454-451E-BFBB-91750CFC162F}" type="presParOf" srcId="{AD14945A-E9FC-4D66-8378-40AAA5AB6C4B}" destId="{354C612F-1356-445D-AF4D-3080D8A79F6F}" srcOrd="2" destOrd="0" presId="urn:microsoft.com/office/officeart/2018/2/layout/IconVerticalSolidList"/>
    <dgm:cxn modelId="{B0DE6ACA-4670-4686-8677-6B071FCC1871}" type="presParOf" srcId="{AD14945A-E9FC-4D66-8378-40AAA5AB6C4B}" destId="{B91EB428-15F3-494E-B564-5EFDF0CE4CBF}" srcOrd="3" destOrd="0" presId="urn:microsoft.com/office/officeart/2018/2/layout/IconVerticalSolidList"/>
    <dgm:cxn modelId="{5C26094C-EA05-4A67-AEB1-378BD2B5E2DB}" type="presParOf" srcId="{A8B5E38B-4667-4699-A761-63DDBB8D3518}" destId="{7958F439-EF30-473A-9547-67EFAC2A034E}" srcOrd="1" destOrd="0" presId="urn:microsoft.com/office/officeart/2018/2/layout/IconVerticalSolidList"/>
    <dgm:cxn modelId="{33F468A0-90BD-4BAA-A697-676E9BDBCCD7}" type="presParOf" srcId="{A8B5E38B-4667-4699-A761-63DDBB8D3518}" destId="{80D0D0D9-8F83-4BE0-8869-BB50E7876C9C}" srcOrd="2" destOrd="0" presId="urn:microsoft.com/office/officeart/2018/2/layout/IconVerticalSolidList"/>
    <dgm:cxn modelId="{E480978E-4EF3-4ED0-AD97-88102847F071}" type="presParOf" srcId="{80D0D0D9-8F83-4BE0-8869-BB50E7876C9C}" destId="{49B3A9AF-FBF1-44C7-B1D4-B7E82B699683}" srcOrd="0" destOrd="0" presId="urn:microsoft.com/office/officeart/2018/2/layout/IconVerticalSolidList"/>
    <dgm:cxn modelId="{61D29744-FE8C-48E7-9C11-CB19243BA9DD}" type="presParOf" srcId="{80D0D0D9-8F83-4BE0-8869-BB50E7876C9C}" destId="{B79DBFFA-C6E7-4A9E-81E4-1F2778D3C492}" srcOrd="1" destOrd="0" presId="urn:microsoft.com/office/officeart/2018/2/layout/IconVerticalSolidList"/>
    <dgm:cxn modelId="{9A402CFF-1A83-4418-9F3A-9A19906DAFC6}" type="presParOf" srcId="{80D0D0D9-8F83-4BE0-8869-BB50E7876C9C}" destId="{88903945-73F9-4161-B8C6-66017CEDC2A4}" srcOrd="2" destOrd="0" presId="urn:microsoft.com/office/officeart/2018/2/layout/IconVerticalSolidList"/>
    <dgm:cxn modelId="{DD3582F0-5D17-4F6E-A6F7-50A475C86B88}" type="presParOf" srcId="{80D0D0D9-8F83-4BE0-8869-BB50E7876C9C}" destId="{452F010D-4C79-4817-B4FB-6C5B068DBEA0}" srcOrd="3" destOrd="0" presId="urn:microsoft.com/office/officeart/2018/2/layout/IconVerticalSolidList"/>
    <dgm:cxn modelId="{C7B52232-E2A7-45C0-B3A3-B8E5EE1F04FB}" type="presParOf" srcId="{A8B5E38B-4667-4699-A761-63DDBB8D3518}" destId="{757CD106-F559-431D-B50E-78ED789197EF}" srcOrd="3" destOrd="0" presId="urn:microsoft.com/office/officeart/2018/2/layout/IconVerticalSolidList"/>
    <dgm:cxn modelId="{2CD4C013-B94B-430F-A6D3-58408D3BA72A}" type="presParOf" srcId="{A8B5E38B-4667-4699-A761-63DDBB8D3518}" destId="{B4F8938C-80AE-49F9-8374-CA0E16B71061}" srcOrd="4" destOrd="0" presId="urn:microsoft.com/office/officeart/2018/2/layout/IconVerticalSolidList"/>
    <dgm:cxn modelId="{92087A9E-CC6F-4BC8-8AEC-CE66CC568340}" type="presParOf" srcId="{B4F8938C-80AE-49F9-8374-CA0E16B71061}" destId="{F99C2F06-DC82-4247-9B64-E156C84ED65E}" srcOrd="0" destOrd="0" presId="urn:microsoft.com/office/officeart/2018/2/layout/IconVerticalSolidList"/>
    <dgm:cxn modelId="{376EE9D9-28E3-44F6-B517-1B705045BDBF}" type="presParOf" srcId="{B4F8938C-80AE-49F9-8374-CA0E16B71061}" destId="{DE4599B2-8855-4842-BA6C-5E22C1131748}" srcOrd="1" destOrd="0" presId="urn:microsoft.com/office/officeart/2018/2/layout/IconVerticalSolidList"/>
    <dgm:cxn modelId="{4874B01C-C39E-49AA-9B3C-D401500666D7}" type="presParOf" srcId="{B4F8938C-80AE-49F9-8374-CA0E16B71061}" destId="{98131C60-8CDF-414F-A276-E08CCCC43FC4}" srcOrd="2" destOrd="0" presId="urn:microsoft.com/office/officeart/2018/2/layout/IconVerticalSolidList"/>
    <dgm:cxn modelId="{B3D3B0B2-3CE2-47C5-A0B9-EB9B35461DA9}" type="presParOf" srcId="{B4F8938C-80AE-49F9-8374-CA0E16B71061}" destId="{006A8474-A443-4711-9E86-A148AF14B20C}" srcOrd="3" destOrd="0" presId="urn:microsoft.com/office/officeart/2018/2/layout/IconVerticalSolidList"/>
    <dgm:cxn modelId="{636BDA00-45CF-4EFD-BCFD-B6453B4B9601}" type="presParOf" srcId="{A8B5E38B-4667-4699-A761-63DDBB8D3518}" destId="{1ACCF626-AF35-4A00-B27A-B5C5545E8DCE}" srcOrd="5" destOrd="0" presId="urn:microsoft.com/office/officeart/2018/2/layout/IconVerticalSolidList"/>
    <dgm:cxn modelId="{638A0C69-F4AB-4402-B620-5176700491A8}" type="presParOf" srcId="{A8B5E38B-4667-4699-A761-63DDBB8D3518}" destId="{ED41E888-0D0C-4146-9036-CFEE5337DA42}" srcOrd="6" destOrd="0" presId="urn:microsoft.com/office/officeart/2018/2/layout/IconVerticalSolidList"/>
    <dgm:cxn modelId="{8EE21722-91E9-4AF4-A6FC-C2404DB51855}" type="presParOf" srcId="{ED41E888-0D0C-4146-9036-CFEE5337DA42}" destId="{EE7EFD81-FA5F-4559-97EE-D9551C1F7B89}" srcOrd="0" destOrd="0" presId="urn:microsoft.com/office/officeart/2018/2/layout/IconVerticalSolidList"/>
    <dgm:cxn modelId="{BE84A6FD-7612-4337-97D9-55C06027CDCC}" type="presParOf" srcId="{ED41E888-0D0C-4146-9036-CFEE5337DA42}" destId="{C25074DE-E339-45C4-B5D2-45290DEC988D}" srcOrd="1" destOrd="0" presId="urn:microsoft.com/office/officeart/2018/2/layout/IconVerticalSolidList"/>
    <dgm:cxn modelId="{E12BB8CA-4E4A-4A25-8EAD-6ED00C42C027}" type="presParOf" srcId="{ED41E888-0D0C-4146-9036-CFEE5337DA42}" destId="{68421F93-4A1A-4505-AE84-DD2396C11CC8}" srcOrd="2" destOrd="0" presId="urn:microsoft.com/office/officeart/2018/2/layout/IconVerticalSolidList"/>
    <dgm:cxn modelId="{4BFB4B29-F0E3-4AAD-9668-8254743DE98B}" type="presParOf" srcId="{ED41E888-0D0C-4146-9036-CFEE5337DA42}" destId="{93566B3F-6B99-461C-AA35-EED0D41F5091}"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7C9A820F-23BB-48B2-A2E7-A88459190184}"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32415C7A-51C1-4238-92BB-DCA1FE02D5D2}">
      <dgm:prSet/>
      <dgm:spPr/>
      <dgm:t>
        <a:bodyPr/>
        <a:lstStyle/>
        <a:p>
          <a:r>
            <a:rPr lang="en-US"/>
            <a:t>Participate in data science competitions on Kaggle, popular hackathons.</a:t>
          </a:r>
        </a:p>
      </dgm:t>
    </dgm:pt>
    <dgm:pt modelId="{E7F2F508-AEA6-4BDC-AC69-C0ACAAB8B764}" type="parTrans" cxnId="{CA184BBB-D02C-4475-8A99-A99D129E29D0}">
      <dgm:prSet/>
      <dgm:spPr/>
      <dgm:t>
        <a:bodyPr/>
        <a:lstStyle/>
        <a:p>
          <a:endParaRPr lang="en-US"/>
        </a:p>
      </dgm:t>
    </dgm:pt>
    <dgm:pt modelId="{842F15A4-580A-4E6C-9FC5-D730A76C2433}" type="sibTrans" cxnId="{CA184BBB-D02C-4475-8A99-A99D129E29D0}">
      <dgm:prSet/>
      <dgm:spPr/>
      <dgm:t>
        <a:bodyPr/>
        <a:lstStyle/>
        <a:p>
          <a:endParaRPr lang="en-US"/>
        </a:p>
      </dgm:t>
    </dgm:pt>
    <dgm:pt modelId="{DF437453-6208-49CA-9DA2-F9BE8F037C32}">
      <dgm:prSet/>
      <dgm:spPr/>
      <dgm:t>
        <a:bodyPr/>
        <a:lstStyle/>
        <a:p>
          <a:r>
            <a:rPr lang="en-US"/>
            <a:t>Try to be in top 10 %</a:t>
          </a:r>
        </a:p>
      </dgm:t>
    </dgm:pt>
    <dgm:pt modelId="{3723D6D2-DA72-4941-8467-77FE5F44A36E}" type="parTrans" cxnId="{EAADCE88-8198-4108-99FC-0C55877C3B79}">
      <dgm:prSet/>
      <dgm:spPr/>
      <dgm:t>
        <a:bodyPr/>
        <a:lstStyle/>
        <a:p>
          <a:endParaRPr lang="en-US"/>
        </a:p>
      </dgm:t>
    </dgm:pt>
    <dgm:pt modelId="{3E96CF2E-403E-46E5-BA14-6C23F66039AE}" type="sibTrans" cxnId="{EAADCE88-8198-4108-99FC-0C55877C3B79}">
      <dgm:prSet/>
      <dgm:spPr/>
      <dgm:t>
        <a:bodyPr/>
        <a:lstStyle/>
        <a:p>
          <a:endParaRPr lang="en-US"/>
        </a:p>
      </dgm:t>
    </dgm:pt>
    <dgm:pt modelId="{532D7C4B-4AFF-44CA-B24C-463484699E93}">
      <dgm:prSet/>
      <dgm:spPr/>
      <dgm:t>
        <a:bodyPr/>
        <a:lstStyle/>
        <a:p>
          <a:r>
            <a:rPr lang="en-US"/>
            <a:t>Partcipate in only limited number of competitions!</a:t>
          </a:r>
        </a:p>
      </dgm:t>
    </dgm:pt>
    <dgm:pt modelId="{CEEF9CF6-4A1F-41D7-95EB-81B07FF6C23D}" type="parTrans" cxnId="{861F8393-2BC5-448C-80FA-DCA5FBCC8F66}">
      <dgm:prSet/>
      <dgm:spPr/>
      <dgm:t>
        <a:bodyPr/>
        <a:lstStyle/>
        <a:p>
          <a:endParaRPr lang="en-US"/>
        </a:p>
      </dgm:t>
    </dgm:pt>
    <dgm:pt modelId="{291AE9BD-F043-4D98-9BEC-EF80ADA5F7D8}" type="sibTrans" cxnId="{861F8393-2BC5-448C-80FA-DCA5FBCC8F66}">
      <dgm:prSet/>
      <dgm:spPr/>
      <dgm:t>
        <a:bodyPr/>
        <a:lstStyle/>
        <a:p>
          <a:endParaRPr lang="en-US"/>
        </a:p>
      </dgm:t>
    </dgm:pt>
    <dgm:pt modelId="{21E444EC-E7C8-4809-9108-45AD5FA72C09}" type="pres">
      <dgm:prSet presAssocID="{7C9A820F-23BB-48B2-A2E7-A88459190184}" presName="root" presStyleCnt="0">
        <dgm:presLayoutVars>
          <dgm:dir/>
          <dgm:resizeHandles val="exact"/>
        </dgm:presLayoutVars>
      </dgm:prSet>
      <dgm:spPr/>
    </dgm:pt>
    <dgm:pt modelId="{92E9150B-EFDE-4F2E-842D-A462AB13D678}" type="pres">
      <dgm:prSet presAssocID="{32415C7A-51C1-4238-92BB-DCA1FE02D5D2}" presName="compNode" presStyleCnt="0"/>
      <dgm:spPr/>
    </dgm:pt>
    <dgm:pt modelId="{A1AE3F8E-5C36-4821-B25F-28B16A5A53D2}" type="pres">
      <dgm:prSet presAssocID="{32415C7A-51C1-4238-92BB-DCA1FE02D5D2}" presName="bgRect" presStyleLbl="bgShp" presStyleIdx="0" presStyleCnt="3"/>
      <dgm:spPr/>
    </dgm:pt>
    <dgm:pt modelId="{B8F79F27-2FD8-4954-B1A0-4ED99C48018B}" type="pres">
      <dgm:prSet presAssocID="{32415C7A-51C1-4238-92BB-DCA1FE02D5D2}"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rophy"/>
        </a:ext>
      </dgm:extLst>
    </dgm:pt>
    <dgm:pt modelId="{12ED04F6-A06E-4640-AE92-16CAE2CC9484}" type="pres">
      <dgm:prSet presAssocID="{32415C7A-51C1-4238-92BB-DCA1FE02D5D2}" presName="spaceRect" presStyleCnt="0"/>
      <dgm:spPr/>
    </dgm:pt>
    <dgm:pt modelId="{D600F44A-6AE8-4EDA-A6CD-E397BB85D68F}" type="pres">
      <dgm:prSet presAssocID="{32415C7A-51C1-4238-92BB-DCA1FE02D5D2}" presName="parTx" presStyleLbl="revTx" presStyleIdx="0" presStyleCnt="3">
        <dgm:presLayoutVars>
          <dgm:chMax val="0"/>
          <dgm:chPref val="0"/>
        </dgm:presLayoutVars>
      </dgm:prSet>
      <dgm:spPr/>
    </dgm:pt>
    <dgm:pt modelId="{954C61CC-4016-4CFE-B3D8-F6594085C808}" type="pres">
      <dgm:prSet presAssocID="{842F15A4-580A-4E6C-9FC5-D730A76C2433}" presName="sibTrans" presStyleCnt="0"/>
      <dgm:spPr/>
    </dgm:pt>
    <dgm:pt modelId="{55AB8A61-E9E3-4853-8DEE-530A8A707218}" type="pres">
      <dgm:prSet presAssocID="{DF437453-6208-49CA-9DA2-F9BE8F037C32}" presName="compNode" presStyleCnt="0"/>
      <dgm:spPr/>
    </dgm:pt>
    <dgm:pt modelId="{E8DE3EF5-38D5-47CF-AAEC-93B488C11B41}" type="pres">
      <dgm:prSet presAssocID="{DF437453-6208-49CA-9DA2-F9BE8F037C32}" presName="bgRect" presStyleLbl="bgShp" presStyleIdx="1" presStyleCnt="3"/>
      <dgm:spPr/>
    </dgm:pt>
    <dgm:pt modelId="{7CCD7721-4DF0-489B-ADD0-8731F5619BEE}" type="pres">
      <dgm:prSet presAssocID="{DF437453-6208-49CA-9DA2-F9BE8F037C32}"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eckmark"/>
        </a:ext>
      </dgm:extLst>
    </dgm:pt>
    <dgm:pt modelId="{CF684BCE-12A8-4E6F-B636-8308DA9AC6F7}" type="pres">
      <dgm:prSet presAssocID="{DF437453-6208-49CA-9DA2-F9BE8F037C32}" presName="spaceRect" presStyleCnt="0"/>
      <dgm:spPr/>
    </dgm:pt>
    <dgm:pt modelId="{B71F3F93-1AF5-402B-9D71-E65C217CD81A}" type="pres">
      <dgm:prSet presAssocID="{DF437453-6208-49CA-9DA2-F9BE8F037C32}" presName="parTx" presStyleLbl="revTx" presStyleIdx="1" presStyleCnt="3">
        <dgm:presLayoutVars>
          <dgm:chMax val="0"/>
          <dgm:chPref val="0"/>
        </dgm:presLayoutVars>
      </dgm:prSet>
      <dgm:spPr/>
    </dgm:pt>
    <dgm:pt modelId="{35D3132D-C4FD-46FD-87B8-682BF4B57BD5}" type="pres">
      <dgm:prSet presAssocID="{3E96CF2E-403E-46E5-BA14-6C23F66039AE}" presName="sibTrans" presStyleCnt="0"/>
      <dgm:spPr/>
    </dgm:pt>
    <dgm:pt modelId="{9783585D-E1EC-4F32-922E-EFBD4341EFA0}" type="pres">
      <dgm:prSet presAssocID="{532D7C4B-4AFF-44CA-B24C-463484699E93}" presName="compNode" presStyleCnt="0"/>
      <dgm:spPr/>
    </dgm:pt>
    <dgm:pt modelId="{8017D384-5C15-49F8-8E5C-031636E2FC17}" type="pres">
      <dgm:prSet presAssocID="{532D7C4B-4AFF-44CA-B24C-463484699E93}" presName="bgRect" presStyleLbl="bgShp" presStyleIdx="2" presStyleCnt="3"/>
      <dgm:spPr/>
    </dgm:pt>
    <dgm:pt modelId="{6E17DAD3-5F48-4AD6-9999-ABB60C6D1385}" type="pres">
      <dgm:prSet presAssocID="{532D7C4B-4AFF-44CA-B24C-463484699E93}"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odium"/>
        </a:ext>
      </dgm:extLst>
    </dgm:pt>
    <dgm:pt modelId="{6D36B001-0320-4196-A293-2280A931433C}" type="pres">
      <dgm:prSet presAssocID="{532D7C4B-4AFF-44CA-B24C-463484699E93}" presName="spaceRect" presStyleCnt="0"/>
      <dgm:spPr/>
    </dgm:pt>
    <dgm:pt modelId="{21047018-8388-42BC-904D-60C85CF84D42}" type="pres">
      <dgm:prSet presAssocID="{532D7C4B-4AFF-44CA-B24C-463484699E93}" presName="parTx" presStyleLbl="revTx" presStyleIdx="2" presStyleCnt="3">
        <dgm:presLayoutVars>
          <dgm:chMax val="0"/>
          <dgm:chPref val="0"/>
        </dgm:presLayoutVars>
      </dgm:prSet>
      <dgm:spPr/>
    </dgm:pt>
  </dgm:ptLst>
  <dgm:cxnLst>
    <dgm:cxn modelId="{0BD04C6B-62D3-4282-8B1F-604F0DE699C1}" type="presOf" srcId="{32415C7A-51C1-4238-92BB-DCA1FE02D5D2}" destId="{D600F44A-6AE8-4EDA-A6CD-E397BB85D68F}" srcOrd="0" destOrd="0" presId="urn:microsoft.com/office/officeart/2018/2/layout/IconVerticalSolidList"/>
    <dgm:cxn modelId="{25AC9371-84E2-49E6-911F-B32F229EE4CD}" type="presOf" srcId="{7C9A820F-23BB-48B2-A2E7-A88459190184}" destId="{21E444EC-E7C8-4809-9108-45AD5FA72C09}" srcOrd="0" destOrd="0" presId="urn:microsoft.com/office/officeart/2018/2/layout/IconVerticalSolidList"/>
    <dgm:cxn modelId="{EAADCE88-8198-4108-99FC-0C55877C3B79}" srcId="{7C9A820F-23BB-48B2-A2E7-A88459190184}" destId="{DF437453-6208-49CA-9DA2-F9BE8F037C32}" srcOrd="1" destOrd="0" parTransId="{3723D6D2-DA72-4941-8467-77FE5F44A36E}" sibTransId="{3E96CF2E-403E-46E5-BA14-6C23F66039AE}"/>
    <dgm:cxn modelId="{861F8393-2BC5-448C-80FA-DCA5FBCC8F66}" srcId="{7C9A820F-23BB-48B2-A2E7-A88459190184}" destId="{532D7C4B-4AFF-44CA-B24C-463484699E93}" srcOrd="2" destOrd="0" parTransId="{CEEF9CF6-4A1F-41D7-95EB-81B07FF6C23D}" sibTransId="{291AE9BD-F043-4D98-9BEC-EF80ADA5F7D8}"/>
    <dgm:cxn modelId="{BEF3B0A0-E238-4F39-81EB-A45E2DF63608}" type="presOf" srcId="{DF437453-6208-49CA-9DA2-F9BE8F037C32}" destId="{B71F3F93-1AF5-402B-9D71-E65C217CD81A}" srcOrd="0" destOrd="0" presId="urn:microsoft.com/office/officeart/2018/2/layout/IconVerticalSolidList"/>
    <dgm:cxn modelId="{CA184BBB-D02C-4475-8A99-A99D129E29D0}" srcId="{7C9A820F-23BB-48B2-A2E7-A88459190184}" destId="{32415C7A-51C1-4238-92BB-DCA1FE02D5D2}" srcOrd="0" destOrd="0" parTransId="{E7F2F508-AEA6-4BDC-AC69-C0ACAAB8B764}" sibTransId="{842F15A4-580A-4E6C-9FC5-D730A76C2433}"/>
    <dgm:cxn modelId="{9B5C18FB-11E5-4FE8-BBD0-02A30FD0B895}" type="presOf" srcId="{532D7C4B-4AFF-44CA-B24C-463484699E93}" destId="{21047018-8388-42BC-904D-60C85CF84D42}" srcOrd="0" destOrd="0" presId="urn:microsoft.com/office/officeart/2018/2/layout/IconVerticalSolidList"/>
    <dgm:cxn modelId="{4BDA9245-0889-4DED-B44F-AD63B9FD002D}" type="presParOf" srcId="{21E444EC-E7C8-4809-9108-45AD5FA72C09}" destId="{92E9150B-EFDE-4F2E-842D-A462AB13D678}" srcOrd="0" destOrd="0" presId="urn:microsoft.com/office/officeart/2018/2/layout/IconVerticalSolidList"/>
    <dgm:cxn modelId="{6DB15EC6-D227-42D7-802C-FFF9B9E9F9C1}" type="presParOf" srcId="{92E9150B-EFDE-4F2E-842D-A462AB13D678}" destId="{A1AE3F8E-5C36-4821-B25F-28B16A5A53D2}" srcOrd="0" destOrd="0" presId="urn:microsoft.com/office/officeart/2018/2/layout/IconVerticalSolidList"/>
    <dgm:cxn modelId="{AF430AF7-8629-469B-8F67-ADE6036B0FA7}" type="presParOf" srcId="{92E9150B-EFDE-4F2E-842D-A462AB13D678}" destId="{B8F79F27-2FD8-4954-B1A0-4ED99C48018B}" srcOrd="1" destOrd="0" presId="urn:microsoft.com/office/officeart/2018/2/layout/IconVerticalSolidList"/>
    <dgm:cxn modelId="{E1C71A89-D423-4456-8788-1E4E3CA69569}" type="presParOf" srcId="{92E9150B-EFDE-4F2E-842D-A462AB13D678}" destId="{12ED04F6-A06E-4640-AE92-16CAE2CC9484}" srcOrd="2" destOrd="0" presId="urn:microsoft.com/office/officeart/2018/2/layout/IconVerticalSolidList"/>
    <dgm:cxn modelId="{2F844638-D991-484C-857F-F0D7ABBBC4BA}" type="presParOf" srcId="{92E9150B-EFDE-4F2E-842D-A462AB13D678}" destId="{D600F44A-6AE8-4EDA-A6CD-E397BB85D68F}" srcOrd="3" destOrd="0" presId="urn:microsoft.com/office/officeart/2018/2/layout/IconVerticalSolidList"/>
    <dgm:cxn modelId="{AD2ED351-538E-4084-B8F0-A5BD17A24F21}" type="presParOf" srcId="{21E444EC-E7C8-4809-9108-45AD5FA72C09}" destId="{954C61CC-4016-4CFE-B3D8-F6594085C808}" srcOrd="1" destOrd="0" presId="urn:microsoft.com/office/officeart/2018/2/layout/IconVerticalSolidList"/>
    <dgm:cxn modelId="{F3D01549-C8BC-42ED-97B4-D49877970535}" type="presParOf" srcId="{21E444EC-E7C8-4809-9108-45AD5FA72C09}" destId="{55AB8A61-E9E3-4853-8DEE-530A8A707218}" srcOrd="2" destOrd="0" presId="urn:microsoft.com/office/officeart/2018/2/layout/IconVerticalSolidList"/>
    <dgm:cxn modelId="{46729444-22DD-40BE-A4FE-EDC111B5D680}" type="presParOf" srcId="{55AB8A61-E9E3-4853-8DEE-530A8A707218}" destId="{E8DE3EF5-38D5-47CF-AAEC-93B488C11B41}" srcOrd="0" destOrd="0" presId="urn:microsoft.com/office/officeart/2018/2/layout/IconVerticalSolidList"/>
    <dgm:cxn modelId="{E5EB8C77-AAB3-47C8-90E3-FEF1FF206DB7}" type="presParOf" srcId="{55AB8A61-E9E3-4853-8DEE-530A8A707218}" destId="{7CCD7721-4DF0-489B-ADD0-8731F5619BEE}" srcOrd="1" destOrd="0" presId="urn:microsoft.com/office/officeart/2018/2/layout/IconVerticalSolidList"/>
    <dgm:cxn modelId="{497017BE-0D21-47F9-B133-41C558370C85}" type="presParOf" srcId="{55AB8A61-E9E3-4853-8DEE-530A8A707218}" destId="{CF684BCE-12A8-4E6F-B636-8308DA9AC6F7}" srcOrd="2" destOrd="0" presId="urn:microsoft.com/office/officeart/2018/2/layout/IconVerticalSolidList"/>
    <dgm:cxn modelId="{34EBF5BE-8EBC-4FD6-BE06-EDA328026631}" type="presParOf" srcId="{55AB8A61-E9E3-4853-8DEE-530A8A707218}" destId="{B71F3F93-1AF5-402B-9D71-E65C217CD81A}" srcOrd="3" destOrd="0" presId="urn:microsoft.com/office/officeart/2018/2/layout/IconVerticalSolidList"/>
    <dgm:cxn modelId="{051BB731-C260-4346-91F4-85CA3D9845F5}" type="presParOf" srcId="{21E444EC-E7C8-4809-9108-45AD5FA72C09}" destId="{35D3132D-C4FD-46FD-87B8-682BF4B57BD5}" srcOrd="3" destOrd="0" presId="urn:microsoft.com/office/officeart/2018/2/layout/IconVerticalSolidList"/>
    <dgm:cxn modelId="{BE23499B-B5DF-4927-85BD-988E23ECCD6E}" type="presParOf" srcId="{21E444EC-E7C8-4809-9108-45AD5FA72C09}" destId="{9783585D-E1EC-4F32-922E-EFBD4341EFA0}" srcOrd="4" destOrd="0" presId="urn:microsoft.com/office/officeart/2018/2/layout/IconVerticalSolidList"/>
    <dgm:cxn modelId="{6406367F-FB78-4F7C-B340-2811E7343CA8}" type="presParOf" srcId="{9783585D-E1EC-4F32-922E-EFBD4341EFA0}" destId="{8017D384-5C15-49F8-8E5C-031636E2FC17}" srcOrd="0" destOrd="0" presId="urn:microsoft.com/office/officeart/2018/2/layout/IconVerticalSolidList"/>
    <dgm:cxn modelId="{B483123B-6CDB-437B-9453-0328270B39E2}" type="presParOf" srcId="{9783585D-E1EC-4F32-922E-EFBD4341EFA0}" destId="{6E17DAD3-5F48-4AD6-9999-ABB60C6D1385}" srcOrd="1" destOrd="0" presId="urn:microsoft.com/office/officeart/2018/2/layout/IconVerticalSolidList"/>
    <dgm:cxn modelId="{228F66F5-5CE6-476D-8A90-F28C0FD272DF}" type="presParOf" srcId="{9783585D-E1EC-4F32-922E-EFBD4341EFA0}" destId="{6D36B001-0320-4196-A293-2280A931433C}" srcOrd="2" destOrd="0" presId="urn:microsoft.com/office/officeart/2018/2/layout/IconVerticalSolidList"/>
    <dgm:cxn modelId="{5F9F1EDB-24BA-4810-83EB-10EE8AD400BE}" type="presParOf" srcId="{9783585D-E1EC-4F32-922E-EFBD4341EFA0}" destId="{21047018-8388-42BC-904D-60C85CF84D42}"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C51C2242-0DD2-4DF3-92B2-4AE0E6607EE4}"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BDCB07C2-FB4F-4FCC-B024-BC2246CB6E4A}">
      <dgm:prSet/>
      <dgm:spPr/>
      <dgm:t>
        <a:bodyPr/>
        <a:lstStyle/>
        <a:p>
          <a:r>
            <a:rPr lang="en-US"/>
            <a:t>Build a personal blog or on Medium</a:t>
          </a:r>
        </a:p>
      </dgm:t>
    </dgm:pt>
    <dgm:pt modelId="{0583DE8A-30B4-43D9-A00C-0D26B144BFB2}" type="parTrans" cxnId="{B42CEC73-8C67-4ABF-8465-7F371683C4E1}">
      <dgm:prSet/>
      <dgm:spPr/>
      <dgm:t>
        <a:bodyPr/>
        <a:lstStyle/>
        <a:p>
          <a:endParaRPr lang="en-US"/>
        </a:p>
      </dgm:t>
    </dgm:pt>
    <dgm:pt modelId="{F597955A-12A8-4130-AE66-BB78B7AAEAA7}" type="sibTrans" cxnId="{B42CEC73-8C67-4ABF-8465-7F371683C4E1}">
      <dgm:prSet/>
      <dgm:spPr/>
      <dgm:t>
        <a:bodyPr/>
        <a:lstStyle/>
        <a:p>
          <a:endParaRPr lang="en-US"/>
        </a:p>
      </dgm:t>
    </dgm:pt>
    <dgm:pt modelId="{E0BBBEE3-D900-44F9-BE56-CFBC21DE9126}">
      <dgm:prSet/>
      <dgm:spPr/>
      <dgm:t>
        <a:bodyPr/>
        <a:lstStyle/>
        <a:p>
          <a:r>
            <a:rPr lang="en-US"/>
            <a:t>Build project and Describe the methodology </a:t>
          </a:r>
        </a:p>
      </dgm:t>
    </dgm:pt>
    <dgm:pt modelId="{9AA28BDC-5DC2-4EB0-B018-6B8A47DBF21F}" type="parTrans" cxnId="{6370E011-969C-4E22-8B02-8C27ED75333F}">
      <dgm:prSet/>
      <dgm:spPr/>
      <dgm:t>
        <a:bodyPr/>
        <a:lstStyle/>
        <a:p>
          <a:endParaRPr lang="en-US"/>
        </a:p>
      </dgm:t>
    </dgm:pt>
    <dgm:pt modelId="{8C8D5295-F60E-4F59-9147-09AB80BE8E7F}" type="sibTrans" cxnId="{6370E011-969C-4E22-8B02-8C27ED75333F}">
      <dgm:prSet/>
      <dgm:spPr/>
      <dgm:t>
        <a:bodyPr/>
        <a:lstStyle/>
        <a:p>
          <a:endParaRPr lang="en-US"/>
        </a:p>
      </dgm:t>
    </dgm:pt>
    <dgm:pt modelId="{7A04EEA0-C996-4155-A7C3-F13607DE454E}">
      <dgm:prSet/>
      <dgm:spPr/>
      <dgm:t>
        <a:bodyPr/>
        <a:lstStyle/>
        <a:p>
          <a:r>
            <a:rPr lang="en-US"/>
            <a:t>Story tell and communicate the results with the people </a:t>
          </a:r>
        </a:p>
      </dgm:t>
    </dgm:pt>
    <dgm:pt modelId="{04BE6701-9297-4F67-AB6C-E0A2455E219A}" type="parTrans" cxnId="{FB0B759E-7ABC-41C5-B560-D029C9D987B4}">
      <dgm:prSet/>
      <dgm:spPr/>
      <dgm:t>
        <a:bodyPr/>
        <a:lstStyle/>
        <a:p>
          <a:endParaRPr lang="en-US"/>
        </a:p>
      </dgm:t>
    </dgm:pt>
    <dgm:pt modelId="{59580D7F-7966-4BF0-A63D-1D4C6DE3B293}" type="sibTrans" cxnId="{FB0B759E-7ABC-41C5-B560-D029C9D987B4}">
      <dgm:prSet/>
      <dgm:spPr/>
      <dgm:t>
        <a:bodyPr/>
        <a:lstStyle/>
        <a:p>
          <a:endParaRPr lang="en-US"/>
        </a:p>
      </dgm:t>
    </dgm:pt>
    <dgm:pt modelId="{2C0C118A-4F1C-4EDE-AC52-FF3F59ED5D7C}" type="pres">
      <dgm:prSet presAssocID="{C51C2242-0DD2-4DF3-92B2-4AE0E6607EE4}" presName="root" presStyleCnt="0">
        <dgm:presLayoutVars>
          <dgm:dir/>
          <dgm:resizeHandles val="exact"/>
        </dgm:presLayoutVars>
      </dgm:prSet>
      <dgm:spPr/>
    </dgm:pt>
    <dgm:pt modelId="{937E15D7-B051-4366-BD42-C31887847688}" type="pres">
      <dgm:prSet presAssocID="{BDCB07C2-FB4F-4FCC-B024-BC2246CB6E4A}" presName="compNode" presStyleCnt="0"/>
      <dgm:spPr/>
    </dgm:pt>
    <dgm:pt modelId="{512DA0DA-AD64-44E8-8BF2-CD22B63282B8}" type="pres">
      <dgm:prSet presAssocID="{BDCB07C2-FB4F-4FCC-B024-BC2246CB6E4A}" presName="bgRect" presStyleLbl="bgShp" presStyleIdx="0" presStyleCnt="3"/>
      <dgm:spPr/>
    </dgm:pt>
    <dgm:pt modelId="{391187F0-2422-47DF-A850-97A9162B52FF}" type="pres">
      <dgm:prSet presAssocID="{BDCB07C2-FB4F-4FCC-B024-BC2246CB6E4A}"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onitor"/>
        </a:ext>
      </dgm:extLst>
    </dgm:pt>
    <dgm:pt modelId="{2BB57766-2607-46DB-9825-00ED64C99C88}" type="pres">
      <dgm:prSet presAssocID="{BDCB07C2-FB4F-4FCC-B024-BC2246CB6E4A}" presName="spaceRect" presStyleCnt="0"/>
      <dgm:spPr/>
    </dgm:pt>
    <dgm:pt modelId="{281499E9-C400-43BB-807E-489EBFE512C4}" type="pres">
      <dgm:prSet presAssocID="{BDCB07C2-FB4F-4FCC-B024-BC2246CB6E4A}" presName="parTx" presStyleLbl="revTx" presStyleIdx="0" presStyleCnt="3">
        <dgm:presLayoutVars>
          <dgm:chMax val="0"/>
          <dgm:chPref val="0"/>
        </dgm:presLayoutVars>
      </dgm:prSet>
      <dgm:spPr/>
    </dgm:pt>
    <dgm:pt modelId="{3277D2C4-7B69-4703-AD43-0B5DA23CEB7F}" type="pres">
      <dgm:prSet presAssocID="{F597955A-12A8-4130-AE66-BB78B7AAEAA7}" presName="sibTrans" presStyleCnt="0"/>
      <dgm:spPr/>
    </dgm:pt>
    <dgm:pt modelId="{3FE246E9-0006-4454-BC93-3B896DBC611C}" type="pres">
      <dgm:prSet presAssocID="{E0BBBEE3-D900-44F9-BE56-CFBC21DE9126}" presName="compNode" presStyleCnt="0"/>
      <dgm:spPr/>
    </dgm:pt>
    <dgm:pt modelId="{7E3BA771-04DA-4F6D-9ABC-788F74294F2C}" type="pres">
      <dgm:prSet presAssocID="{E0BBBEE3-D900-44F9-BE56-CFBC21DE9126}" presName="bgRect" presStyleLbl="bgShp" presStyleIdx="1" presStyleCnt="3"/>
      <dgm:spPr/>
    </dgm:pt>
    <dgm:pt modelId="{2E8024B5-7899-44D3-958A-28FC74DB110E}" type="pres">
      <dgm:prSet presAssocID="{E0BBBEE3-D900-44F9-BE56-CFBC21DE9126}"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eck List"/>
        </a:ext>
      </dgm:extLst>
    </dgm:pt>
    <dgm:pt modelId="{6EDDAA84-1F27-4E48-B044-D87440A07409}" type="pres">
      <dgm:prSet presAssocID="{E0BBBEE3-D900-44F9-BE56-CFBC21DE9126}" presName="spaceRect" presStyleCnt="0"/>
      <dgm:spPr/>
    </dgm:pt>
    <dgm:pt modelId="{75F70B81-A2DC-4767-8D2F-48B4C1C1BC41}" type="pres">
      <dgm:prSet presAssocID="{E0BBBEE3-D900-44F9-BE56-CFBC21DE9126}" presName="parTx" presStyleLbl="revTx" presStyleIdx="1" presStyleCnt="3">
        <dgm:presLayoutVars>
          <dgm:chMax val="0"/>
          <dgm:chPref val="0"/>
        </dgm:presLayoutVars>
      </dgm:prSet>
      <dgm:spPr/>
    </dgm:pt>
    <dgm:pt modelId="{A14C075E-3389-4DB4-95AE-F287C89E87B5}" type="pres">
      <dgm:prSet presAssocID="{8C8D5295-F60E-4F59-9147-09AB80BE8E7F}" presName="sibTrans" presStyleCnt="0"/>
      <dgm:spPr/>
    </dgm:pt>
    <dgm:pt modelId="{57BD3176-F311-4148-96DB-E3D0559DB8A7}" type="pres">
      <dgm:prSet presAssocID="{7A04EEA0-C996-4155-A7C3-F13607DE454E}" presName="compNode" presStyleCnt="0"/>
      <dgm:spPr/>
    </dgm:pt>
    <dgm:pt modelId="{C7750AC0-356B-4598-AC17-E9464C1B4BCE}" type="pres">
      <dgm:prSet presAssocID="{7A04EEA0-C996-4155-A7C3-F13607DE454E}" presName="bgRect" presStyleLbl="bgShp" presStyleIdx="2" presStyleCnt="3"/>
      <dgm:spPr/>
    </dgm:pt>
    <dgm:pt modelId="{969396EB-4397-4C3C-AA7E-D6143BA707F0}" type="pres">
      <dgm:prSet presAssocID="{7A04EEA0-C996-4155-A7C3-F13607DE454E}"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hat"/>
        </a:ext>
      </dgm:extLst>
    </dgm:pt>
    <dgm:pt modelId="{3257D7D5-4310-41A0-834D-80F52612AA9D}" type="pres">
      <dgm:prSet presAssocID="{7A04EEA0-C996-4155-A7C3-F13607DE454E}" presName="spaceRect" presStyleCnt="0"/>
      <dgm:spPr/>
    </dgm:pt>
    <dgm:pt modelId="{DB6DB857-A9F8-407C-9F8D-9C8F70055163}" type="pres">
      <dgm:prSet presAssocID="{7A04EEA0-C996-4155-A7C3-F13607DE454E}" presName="parTx" presStyleLbl="revTx" presStyleIdx="2" presStyleCnt="3">
        <dgm:presLayoutVars>
          <dgm:chMax val="0"/>
          <dgm:chPref val="0"/>
        </dgm:presLayoutVars>
      </dgm:prSet>
      <dgm:spPr/>
    </dgm:pt>
  </dgm:ptLst>
  <dgm:cxnLst>
    <dgm:cxn modelId="{6370E011-969C-4E22-8B02-8C27ED75333F}" srcId="{C51C2242-0DD2-4DF3-92B2-4AE0E6607EE4}" destId="{E0BBBEE3-D900-44F9-BE56-CFBC21DE9126}" srcOrd="1" destOrd="0" parTransId="{9AA28BDC-5DC2-4EB0-B018-6B8A47DBF21F}" sibTransId="{8C8D5295-F60E-4F59-9147-09AB80BE8E7F}"/>
    <dgm:cxn modelId="{4197A25B-C6BA-4C3D-9555-C4DFEFECDD10}" type="presOf" srcId="{E0BBBEE3-D900-44F9-BE56-CFBC21DE9126}" destId="{75F70B81-A2DC-4767-8D2F-48B4C1C1BC41}" srcOrd="0" destOrd="0" presId="urn:microsoft.com/office/officeart/2018/2/layout/IconVerticalSolidList"/>
    <dgm:cxn modelId="{B42CEC73-8C67-4ABF-8465-7F371683C4E1}" srcId="{C51C2242-0DD2-4DF3-92B2-4AE0E6607EE4}" destId="{BDCB07C2-FB4F-4FCC-B024-BC2246CB6E4A}" srcOrd="0" destOrd="0" parTransId="{0583DE8A-30B4-43D9-A00C-0D26B144BFB2}" sibTransId="{F597955A-12A8-4130-AE66-BB78B7AAEAA7}"/>
    <dgm:cxn modelId="{FB0B759E-7ABC-41C5-B560-D029C9D987B4}" srcId="{C51C2242-0DD2-4DF3-92B2-4AE0E6607EE4}" destId="{7A04EEA0-C996-4155-A7C3-F13607DE454E}" srcOrd="2" destOrd="0" parTransId="{04BE6701-9297-4F67-AB6C-E0A2455E219A}" sibTransId="{59580D7F-7966-4BF0-A63D-1D4C6DE3B293}"/>
    <dgm:cxn modelId="{8415EBAF-0B52-4DDC-BC37-6E959CB43C26}" type="presOf" srcId="{C51C2242-0DD2-4DF3-92B2-4AE0E6607EE4}" destId="{2C0C118A-4F1C-4EDE-AC52-FF3F59ED5D7C}" srcOrd="0" destOrd="0" presId="urn:microsoft.com/office/officeart/2018/2/layout/IconVerticalSolidList"/>
    <dgm:cxn modelId="{DDC525E0-7B63-43E9-AC1D-6A9667C4CB02}" type="presOf" srcId="{BDCB07C2-FB4F-4FCC-B024-BC2246CB6E4A}" destId="{281499E9-C400-43BB-807E-489EBFE512C4}" srcOrd="0" destOrd="0" presId="urn:microsoft.com/office/officeart/2018/2/layout/IconVerticalSolidList"/>
    <dgm:cxn modelId="{56A3F5F3-341D-4EFF-8012-E16E838F9F83}" type="presOf" srcId="{7A04EEA0-C996-4155-A7C3-F13607DE454E}" destId="{DB6DB857-A9F8-407C-9F8D-9C8F70055163}" srcOrd="0" destOrd="0" presId="urn:microsoft.com/office/officeart/2018/2/layout/IconVerticalSolidList"/>
    <dgm:cxn modelId="{B75C8D05-C403-4498-B0A8-4087EB50285D}" type="presParOf" srcId="{2C0C118A-4F1C-4EDE-AC52-FF3F59ED5D7C}" destId="{937E15D7-B051-4366-BD42-C31887847688}" srcOrd="0" destOrd="0" presId="urn:microsoft.com/office/officeart/2018/2/layout/IconVerticalSolidList"/>
    <dgm:cxn modelId="{A0F58FA8-948F-4F89-B132-CE7535AEF572}" type="presParOf" srcId="{937E15D7-B051-4366-BD42-C31887847688}" destId="{512DA0DA-AD64-44E8-8BF2-CD22B63282B8}" srcOrd="0" destOrd="0" presId="urn:microsoft.com/office/officeart/2018/2/layout/IconVerticalSolidList"/>
    <dgm:cxn modelId="{B5889F5B-1F8C-43BA-92F5-AD0CC9A98DE7}" type="presParOf" srcId="{937E15D7-B051-4366-BD42-C31887847688}" destId="{391187F0-2422-47DF-A850-97A9162B52FF}" srcOrd="1" destOrd="0" presId="urn:microsoft.com/office/officeart/2018/2/layout/IconVerticalSolidList"/>
    <dgm:cxn modelId="{EC0EFEBE-FAD2-479E-9734-9A8084E74648}" type="presParOf" srcId="{937E15D7-B051-4366-BD42-C31887847688}" destId="{2BB57766-2607-46DB-9825-00ED64C99C88}" srcOrd="2" destOrd="0" presId="urn:microsoft.com/office/officeart/2018/2/layout/IconVerticalSolidList"/>
    <dgm:cxn modelId="{27C04E5B-D13F-47F0-9D9A-7AD6EED2AC73}" type="presParOf" srcId="{937E15D7-B051-4366-BD42-C31887847688}" destId="{281499E9-C400-43BB-807E-489EBFE512C4}" srcOrd="3" destOrd="0" presId="urn:microsoft.com/office/officeart/2018/2/layout/IconVerticalSolidList"/>
    <dgm:cxn modelId="{ECE279F9-8365-412C-B9E9-0358FB3CB8F7}" type="presParOf" srcId="{2C0C118A-4F1C-4EDE-AC52-FF3F59ED5D7C}" destId="{3277D2C4-7B69-4703-AD43-0B5DA23CEB7F}" srcOrd="1" destOrd="0" presId="urn:microsoft.com/office/officeart/2018/2/layout/IconVerticalSolidList"/>
    <dgm:cxn modelId="{1A4C9927-D321-4FEB-B2EF-6271226E2AF4}" type="presParOf" srcId="{2C0C118A-4F1C-4EDE-AC52-FF3F59ED5D7C}" destId="{3FE246E9-0006-4454-BC93-3B896DBC611C}" srcOrd="2" destOrd="0" presId="urn:microsoft.com/office/officeart/2018/2/layout/IconVerticalSolidList"/>
    <dgm:cxn modelId="{060CE404-CE69-4ADB-A0DC-311AE5F59936}" type="presParOf" srcId="{3FE246E9-0006-4454-BC93-3B896DBC611C}" destId="{7E3BA771-04DA-4F6D-9ABC-788F74294F2C}" srcOrd="0" destOrd="0" presId="urn:microsoft.com/office/officeart/2018/2/layout/IconVerticalSolidList"/>
    <dgm:cxn modelId="{5025D9C6-E4C7-45A9-9FF3-FBD23ECCEC30}" type="presParOf" srcId="{3FE246E9-0006-4454-BC93-3B896DBC611C}" destId="{2E8024B5-7899-44D3-958A-28FC74DB110E}" srcOrd="1" destOrd="0" presId="urn:microsoft.com/office/officeart/2018/2/layout/IconVerticalSolidList"/>
    <dgm:cxn modelId="{8B7C7A82-1575-4B19-B75E-849B6650A476}" type="presParOf" srcId="{3FE246E9-0006-4454-BC93-3B896DBC611C}" destId="{6EDDAA84-1F27-4E48-B044-D87440A07409}" srcOrd="2" destOrd="0" presId="urn:microsoft.com/office/officeart/2018/2/layout/IconVerticalSolidList"/>
    <dgm:cxn modelId="{E93F2EA1-85C8-4462-9189-4A1BEC086DB3}" type="presParOf" srcId="{3FE246E9-0006-4454-BC93-3B896DBC611C}" destId="{75F70B81-A2DC-4767-8D2F-48B4C1C1BC41}" srcOrd="3" destOrd="0" presId="urn:microsoft.com/office/officeart/2018/2/layout/IconVerticalSolidList"/>
    <dgm:cxn modelId="{6B3AD27C-F3D9-4E61-9B5F-0A0444997A1F}" type="presParOf" srcId="{2C0C118A-4F1C-4EDE-AC52-FF3F59ED5D7C}" destId="{A14C075E-3389-4DB4-95AE-F287C89E87B5}" srcOrd="3" destOrd="0" presId="urn:microsoft.com/office/officeart/2018/2/layout/IconVerticalSolidList"/>
    <dgm:cxn modelId="{73CC00CE-B3B4-4708-A3F1-952FEB82BDAC}" type="presParOf" srcId="{2C0C118A-4F1C-4EDE-AC52-FF3F59ED5D7C}" destId="{57BD3176-F311-4148-96DB-E3D0559DB8A7}" srcOrd="4" destOrd="0" presId="urn:microsoft.com/office/officeart/2018/2/layout/IconVerticalSolidList"/>
    <dgm:cxn modelId="{6C94FB31-D657-4F13-BFD4-7D2ED4C6D324}" type="presParOf" srcId="{57BD3176-F311-4148-96DB-E3D0559DB8A7}" destId="{C7750AC0-356B-4598-AC17-E9464C1B4BCE}" srcOrd="0" destOrd="0" presId="urn:microsoft.com/office/officeart/2018/2/layout/IconVerticalSolidList"/>
    <dgm:cxn modelId="{90A87DF3-8475-40E8-A606-605D542F77EE}" type="presParOf" srcId="{57BD3176-F311-4148-96DB-E3D0559DB8A7}" destId="{969396EB-4397-4C3C-AA7E-D6143BA707F0}" srcOrd="1" destOrd="0" presId="urn:microsoft.com/office/officeart/2018/2/layout/IconVerticalSolidList"/>
    <dgm:cxn modelId="{F74879B2-E64A-441B-A0A8-C2A71F0E57AB}" type="presParOf" srcId="{57BD3176-F311-4148-96DB-E3D0559DB8A7}" destId="{3257D7D5-4310-41A0-834D-80F52612AA9D}" srcOrd="2" destOrd="0" presId="urn:microsoft.com/office/officeart/2018/2/layout/IconVerticalSolidList"/>
    <dgm:cxn modelId="{6230F221-73DC-4064-A616-64FB76035983}" type="presParOf" srcId="{57BD3176-F311-4148-96DB-E3D0559DB8A7}" destId="{DB6DB857-A9F8-407C-9F8D-9C8F70055163}"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8387427B-4F28-4523-8E59-ED255C79BCC9}"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D3CF3EF2-6B0D-489E-AA07-3F7504A3D099}">
      <dgm:prSet/>
      <dgm:spPr/>
      <dgm:t>
        <a:bodyPr/>
        <a:lstStyle/>
        <a:p>
          <a:pPr>
            <a:lnSpc>
              <a:spcPct val="100000"/>
            </a:lnSpc>
          </a:pPr>
          <a:r>
            <a:rPr lang="en-GB"/>
            <a:t>AI is technically complex, and it has its fair share of smart and highly capable people. But it is easy to forget that to become good at anything, the first step is to suck at it.</a:t>
          </a:r>
          <a:endParaRPr lang="en-US"/>
        </a:p>
      </dgm:t>
    </dgm:pt>
    <dgm:pt modelId="{04591E49-66CC-4AF9-9BB1-B8CE2DD42D4D}" type="parTrans" cxnId="{BF2757C4-B2FA-4E10-AD71-7023FF1F36E4}">
      <dgm:prSet/>
      <dgm:spPr/>
      <dgm:t>
        <a:bodyPr/>
        <a:lstStyle/>
        <a:p>
          <a:endParaRPr lang="en-US"/>
        </a:p>
      </dgm:t>
    </dgm:pt>
    <dgm:pt modelId="{7F503B92-5290-46BE-A8C0-DB9C130ACA62}" type="sibTrans" cxnId="{BF2757C4-B2FA-4E10-AD71-7023FF1F36E4}">
      <dgm:prSet/>
      <dgm:spPr/>
      <dgm:t>
        <a:bodyPr/>
        <a:lstStyle/>
        <a:p>
          <a:endParaRPr lang="en-US"/>
        </a:p>
      </dgm:t>
    </dgm:pt>
    <dgm:pt modelId="{CF44AE78-9180-44DD-9871-AD431FEF0505}">
      <dgm:prSet/>
      <dgm:spPr/>
      <dgm:t>
        <a:bodyPr/>
        <a:lstStyle/>
        <a:p>
          <a:pPr>
            <a:lnSpc>
              <a:spcPct val="100000"/>
            </a:lnSpc>
          </a:pPr>
          <a:r>
            <a:rPr lang="en-GB"/>
            <a:t>Have supportive mentors or peers</a:t>
          </a:r>
          <a:endParaRPr lang="en-US"/>
        </a:p>
      </dgm:t>
    </dgm:pt>
    <dgm:pt modelId="{B9D5FCCC-9479-4B80-BC0F-DC7C9F5D7B49}" type="parTrans" cxnId="{45A9E8C5-4969-4183-89FC-24B7D2A24CE1}">
      <dgm:prSet/>
      <dgm:spPr/>
      <dgm:t>
        <a:bodyPr/>
        <a:lstStyle/>
        <a:p>
          <a:endParaRPr lang="en-US"/>
        </a:p>
      </dgm:t>
    </dgm:pt>
    <dgm:pt modelId="{10F14CE2-5469-4FCC-A9F6-CC06514B04A6}" type="sibTrans" cxnId="{45A9E8C5-4969-4183-89FC-24B7D2A24CE1}">
      <dgm:prSet/>
      <dgm:spPr/>
      <dgm:t>
        <a:bodyPr/>
        <a:lstStyle/>
        <a:p>
          <a:endParaRPr lang="en-US"/>
        </a:p>
      </dgm:t>
    </dgm:pt>
    <dgm:pt modelId="{72D6E49D-6C1D-4CDB-84DF-B865C5C62256}">
      <dgm:prSet/>
      <dgm:spPr/>
      <dgm:t>
        <a:bodyPr/>
        <a:lstStyle/>
        <a:p>
          <a:pPr>
            <a:lnSpc>
              <a:spcPct val="100000"/>
            </a:lnSpc>
          </a:pPr>
          <a:r>
            <a:rPr lang="en-GB"/>
            <a:t>No one is an expert at everything</a:t>
          </a:r>
          <a:endParaRPr lang="en-US"/>
        </a:p>
      </dgm:t>
    </dgm:pt>
    <dgm:pt modelId="{04580307-30B2-4867-924D-302A7157DB19}" type="parTrans" cxnId="{43EF7E8A-2160-416C-AB81-BDE6EC62363D}">
      <dgm:prSet/>
      <dgm:spPr/>
      <dgm:t>
        <a:bodyPr/>
        <a:lstStyle/>
        <a:p>
          <a:endParaRPr lang="en-US"/>
        </a:p>
      </dgm:t>
    </dgm:pt>
    <dgm:pt modelId="{25B816E0-FA10-473B-B3D5-3BE0051AB87F}" type="sibTrans" cxnId="{43EF7E8A-2160-416C-AB81-BDE6EC62363D}">
      <dgm:prSet/>
      <dgm:spPr/>
      <dgm:t>
        <a:bodyPr/>
        <a:lstStyle/>
        <a:p>
          <a:endParaRPr lang="en-US"/>
        </a:p>
      </dgm:t>
    </dgm:pt>
    <dgm:pt modelId="{9BEBF57E-F2B7-4427-885F-DDB5CEA6A788}" type="pres">
      <dgm:prSet presAssocID="{8387427B-4F28-4523-8E59-ED255C79BCC9}" presName="root" presStyleCnt="0">
        <dgm:presLayoutVars>
          <dgm:dir/>
          <dgm:resizeHandles val="exact"/>
        </dgm:presLayoutVars>
      </dgm:prSet>
      <dgm:spPr/>
    </dgm:pt>
    <dgm:pt modelId="{202C1871-3DE0-45DB-8BC8-59693902C19E}" type="pres">
      <dgm:prSet presAssocID="{D3CF3EF2-6B0D-489E-AA07-3F7504A3D099}" presName="compNode" presStyleCnt="0"/>
      <dgm:spPr/>
    </dgm:pt>
    <dgm:pt modelId="{E4D2AD47-681E-410A-99B6-5EB380F8202B}" type="pres">
      <dgm:prSet presAssocID="{D3CF3EF2-6B0D-489E-AA07-3F7504A3D099}" presName="bgRect" presStyleLbl="bgShp" presStyleIdx="0" presStyleCnt="3"/>
      <dgm:spPr/>
    </dgm:pt>
    <dgm:pt modelId="{D00C5776-A392-4CA2-A964-348E733A12A8}" type="pres">
      <dgm:prSet presAssocID="{D3CF3EF2-6B0D-489E-AA07-3F7504A3D099}"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erson with Idea"/>
        </a:ext>
      </dgm:extLst>
    </dgm:pt>
    <dgm:pt modelId="{70852F55-15DB-4860-B04E-268C4B35153E}" type="pres">
      <dgm:prSet presAssocID="{D3CF3EF2-6B0D-489E-AA07-3F7504A3D099}" presName="spaceRect" presStyleCnt="0"/>
      <dgm:spPr/>
    </dgm:pt>
    <dgm:pt modelId="{1414BCA2-BEC6-4F13-8F08-100590FBE993}" type="pres">
      <dgm:prSet presAssocID="{D3CF3EF2-6B0D-489E-AA07-3F7504A3D099}" presName="parTx" presStyleLbl="revTx" presStyleIdx="0" presStyleCnt="3">
        <dgm:presLayoutVars>
          <dgm:chMax val="0"/>
          <dgm:chPref val="0"/>
        </dgm:presLayoutVars>
      </dgm:prSet>
      <dgm:spPr/>
    </dgm:pt>
    <dgm:pt modelId="{316CDB19-FC77-40EF-871A-354EB03E6598}" type="pres">
      <dgm:prSet presAssocID="{7F503B92-5290-46BE-A8C0-DB9C130ACA62}" presName="sibTrans" presStyleCnt="0"/>
      <dgm:spPr/>
    </dgm:pt>
    <dgm:pt modelId="{ADDDAEEF-05D6-4A61-95A7-482A2340BF6D}" type="pres">
      <dgm:prSet presAssocID="{CF44AE78-9180-44DD-9871-AD431FEF0505}" presName="compNode" presStyleCnt="0"/>
      <dgm:spPr/>
    </dgm:pt>
    <dgm:pt modelId="{DF6360A5-869B-4DF5-A8D7-6551150F1714}" type="pres">
      <dgm:prSet presAssocID="{CF44AE78-9180-44DD-9871-AD431FEF0505}" presName="bgRect" presStyleLbl="bgShp" presStyleIdx="1" presStyleCnt="3"/>
      <dgm:spPr/>
    </dgm:pt>
    <dgm:pt modelId="{8FFB73C7-DF2D-4979-AE05-AF010157EC6E}" type="pres">
      <dgm:prSet presAssocID="{CF44AE78-9180-44DD-9871-AD431FEF0505}"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User"/>
        </a:ext>
      </dgm:extLst>
    </dgm:pt>
    <dgm:pt modelId="{BC4AFB5F-528D-4767-92BA-430C16866BD3}" type="pres">
      <dgm:prSet presAssocID="{CF44AE78-9180-44DD-9871-AD431FEF0505}" presName="spaceRect" presStyleCnt="0"/>
      <dgm:spPr/>
    </dgm:pt>
    <dgm:pt modelId="{DD7DFC12-FA8B-4609-926F-85C0D2A3A3D8}" type="pres">
      <dgm:prSet presAssocID="{CF44AE78-9180-44DD-9871-AD431FEF0505}" presName="parTx" presStyleLbl="revTx" presStyleIdx="1" presStyleCnt="3">
        <dgm:presLayoutVars>
          <dgm:chMax val="0"/>
          <dgm:chPref val="0"/>
        </dgm:presLayoutVars>
      </dgm:prSet>
      <dgm:spPr/>
    </dgm:pt>
    <dgm:pt modelId="{6B6E9CF3-6800-47FB-BFD8-D7EA6F187ABB}" type="pres">
      <dgm:prSet presAssocID="{10F14CE2-5469-4FCC-A9F6-CC06514B04A6}" presName="sibTrans" presStyleCnt="0"/>
      <dgm:spPr/>
    </dgm:pt>
    <dgm:pt modelId="{43590875-2980-4482-A22F-AB1771A520A3}" type="pres">
      <dgm:prSet presAssocID="{72D6E49D-6C1D-4CDB-84DF-B865C5C62256}" presName="compNode" presStyleCnt="0"/>
      <dgm:spPr/>
    </dgm:pt>
    <dgm:pt modelId="{5D2AB74A-4FF2-4CBF-B82C-0750B4CE0ED6}" type="pres">
      <dgm:prSet presAssocID="{72D6E49D-6C1D-4CDB-84DF-B865C5C62256}" presName="bgRect" presStyleLbl="bgShp" presStyleIdx="2" presStyleCnt="3"/>
      <dgm:spPr/>
    </dgm:pt>
    <dgm:pt modelId="{E4BBFE18-CBCD-4B9B-B6AF-559495E72619}" type="pres">
      <dgm:prSet presAssocID="{72D6E49D-6C1D-4CDB-84DF-B865C5C62256}"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ead with Gears"/>
        </a:ext>
      </dgm:extLst>
    </dgm:pt>
    <dgm:pt modelId="{36E78099-C448-494D-817A-93FF6C4B2E79}" type="pres">
      <dgm:prSet presAssocID="{72D6E49D-6C1D-4CDB-84DF-B865C5C62256}" presName="spaceRect" presStyleCnt="0"/>
      <dgm:spPr/>
    </dgm:pt>
    <dgm:pt modelId="{BB1A7292-C0D6-4C94-A21D-0EB00BA06AEF}" type="pres">
      <dgm:prSet presAssocID="{72D6E49D-6C1D-4CDB-84DF-B865C5C62256}" presName="parTx" presStyleLbl="revTx" presStyleIdx="2" presStyleCnt="3">
        <dgm:presLayoutVars>
          <dgm:chMax val="0"/>
          <dgm:chPref val="0"/>
        </dgm:presLayoutVars>
      </dgm:prSet>
      <dgm:spPr/>
    </dgm:pt>
  </dgm:ptLst>
  <dgm:cxnLst>
    <dgm:cxn modelId="{01B67C1C-6FF9-423E-8C43-7FAAF861B73F}" type="presOf" srcId="{8387427B-4F28-4523-8E59-ED255C79BCC9}" destId="{9BEBF57E-F2B7-4427-885F-DDB5CEA6A788}" srcOrd="0" destOrd="0" presId="urn:microsoft.com/office/officeart/2018/2/layout/IconVerticalSolidList"/>
    <dgm:cxn modelId="{891D392B-BDC8-4595-8BB5-7AD1F771DE51}" type="presOf" srcId="{CF44AE78-9180-44DD-9871-AD431FEF0505}" destId="{DD7DFC12-FA8B-4609-926F-85C0D2A3A3D8}" srcOrd="0" destOrd="0" presId="urn:microsoft.com/office/officeart/2018/2/layout/IconVerticalSolidList"/>
    <dgm:cxn modelId="{1EEE3D3E-BED2-4F93-B32A-722CF12D3F5B}" type="presOf" srcId="{72D6E49D-6C1D-4CDB-84DF-B865C5C62256}" destId="{BB1A7292-C0D6-4C94-A21D-0EB00BA06AEF}" srcOrd="0" destOrd="0" presId="urn:microsoft.com/office/officeart/2018/2/layout/IconVerticalSolidList"/>
    <dgm:cxn modelId="{43EF7E8A-2160-416C-AB81-BDE6EC62363D}" srcId="{8387427B-4F28-4523-8E59-ED255C79BCC9}" destId="{72D6E49D-6C1D-4CDB-84DF-B865C5C62256}" srcOrd="2" destOrd="0" parTransId="{04580307-30B2-4867-924D-302A7157DB19}" sibTransId="{25B816E0-FA10-473B-B3D5-3BE0051AB87F}"/>
    <dgm:cxn modelId="{0BCA6794-895C-43A8-9545-206448D6C848}" type="presOf" srcId="{D3CF3EF2-6B0D-489E-AA07-3F7504A3D099}" destId="{1414BCA2-BEC6-4F13-8F08-100590FBE993}" srcOrd="0" destOrd="0" presId="urn:microsoft.com/office/officeart/2018/2/layout/IconVerticalSolidList"/>
    <dgm:cxn modelId="{BF2757C4-B2FA-4E10-AD71-7023FF1F36E4}" srcId="{8387427B-4F28-4523-8E59-ED255C79BCC9}" destId="{D3CF3EF2-6B0D-489E-AA07-3F7504A3D099}" srcOrd="0" destOrd="0" parTransId="{04591E49-66CC-4AF9-9BB1-B8CE2DD42D4D}" sibTransId="{7F503B92-5290-46BE-A8C0-DB9C130ACA62}"/>
    <dgm:cxn modelId="{45A9E8C5-4969-4183-89FC-24B7D2A24CE1}" srcId="{8387427B-4F28-4523-8E59-ED255C79BCC9}" destId="{CF44AE78-9180-44DD-9871-AD431FEF0505}" srcOrd="1" destOrd="0" parTransId="{B9D5FCCC-9479-4B80-BC0F-DC7C9F5D7B49}" sibTransId="{10F14CE2-5469-4FCC-A9F6-CC06514B04A6}"/>
    <dgm:cxn modelId="{88DE62ED-6775-4CF6-840D-10289F3A94FC}" type="presParOf" srcId="{9BEBF57E-F2B7-4427-885F-DDB5CEA6A788}" destId="{202C1871-3DE0-45DB-8BC8-59693902C19E}" srcOrd="0" destOrd="0" presId="urn:microsoft.com/office/officeart/2018/2/layout/IconVerticalSolidList"/>
    <dgm:cxn modelId="{9149A59A-02FD-4E43-AA7E-1F8112268928}" type="presParOf" srcId="{202C1871-3DE0-45DB-8BC8-59693902C19E}" destId="{E4D2AD47-681E-410A-99B6-5EB380F8202B}" srcOrd="0" destOrd="0" presId="urn:microsoft.com/office/officeart/2018/2/layout/IconVerticalSolidList"/>
    <dgm:cxn modelId="{5CAEFCD4-2653-4347-98BB-56ADF468A680}" type="presParOf" srcId="{202C1871-3DE0-45DB-8BC8-59693902C19E}" destId="{D00C5776-A392-4CA2-A964-348E733A12A8}" srcOrd="1" destOrd="0" presId="urn:microsoft.com/office/officeart/2018/2/layout/IconVerticalSolidList"/>
    <dgm:cxn modelId="{FBAA7969-A9C4-44BC-9802-4ED33CB514D3}" type="presParOf" srcId="{202C1871-3DE0-45DB-8BC8-59693902C19E}" destId="{70852F55-15DB-4860-B04E-268C4B35153E}" srcOrd="2" destOrd="0" presId="urn:microsoft.com/office/officeart/2018/2/layout/IconVerticalSolidList"/>
    <dgm:cxn modelId="{1653F96E-05C1-4B03-95CC-57CFFB09FD91}" type="presParOf" srcId="{202C1871-3DE0-45DB-8BC8-59693902C19E}" destId="{1414BCA2-BEC6-4F13-8F08-100590FBE993}" srcOrd="3" destOrd="0" presId="urn:microsoft.com/office/officeart/2018/2/layout/IconVerticalSolidList"/>
    <dgm:cxn modelId="{E9D6BD60-8841-4290-BCAA-1379F490C64D}" type="presParOf" srcId="{9BEBF57E-F2B7-4427-885F-DDB5CEA6A788}" destId="{316CDB19-FC77-40EF-871A-354EB03E6598}" srcOrd="1" destOrd="0" presId="urn:microsoft.com/office/officeart/2018/2/layout/IconVerticalSolidList"/>
    <dgm:cxn modelId="{A2EC10D7-A146-468A-8DBD-C2F537A05697}" type="presParOf" srcId="{9BEBF57E-F2B7-4427-885F-DDB5CEA6A788}" destId="{ADDDAEEF-05D6-4A61-95A7-482A2340BF6D}" srcOrd="2" destOrd="0" presId="urn:microsoft.com/office/officeart/2018/2/layout/IconVerticalSolidList"/>
    <dgm:cxn modelId="{72E4599A-5C6E-4DA6-80D9-569BCD8DB5C9}" type="presParOf" srcId="{ADDDAEEF-05D6-4A61-95A7-482A2340BF6D}" destId="{DF6360A5-869B-4DF5-A8D7-6551150F1714}" srcOrd="0" destOrd="0" presId="urn:microsoft.com/office/officeart/2018/2/layout/IconVerticalSolidList"/>
    <dgm:cxn modelId="{BFCFA079-8E6F-4C35-AD71-75CE76D1EF7A}" type="presParOf" srcId="{ADDDAEEF-05D6-4A61-95A7-482A2340BF6D}" destId="{8FFB73C7-DF2D-4979-AE05-AF010157EC6E}" srcOrd="1" destOrd="0" presId="urn:microsoft.com/office/officeart/2018/2/layout/IconVerticalSolidList"/>
    <dgm:cxn modelId="{9555E35E-D877-4801-9A77-8BEAB0417408}" type="presParOf" srcId="{ADDDAEEF-05D6-4A61-95A7-482A2340BF6D}" destId="{BC4AFB5F-528D-4767-92BA-430C16866BD3}" srcOrd="2" destOrd="0" presId="urn:microsoft.com/office/officeart/2018/2/layout/IconVerticalSolidList"/>
    <dgm:cxn modelId="{98CE685B-EE06-4ECD-90F3-5EB9F0EC3C92}" type="presParOf" srcId="{ADDDAEEF-05D6-4A61-95A7-482A2340BF6D}" destId="{DD7DFC12-FA8B-4609-926F-85C0D2A3A3D8}" srcOrd="3" destOrd="0" presId="urn:microsoft.com/office/officeart/2018/2/layout/IconVerticalSolidList"/>
    <dgm:cxn modelId="{0478BD11-8258-4C35-80AE-95FC06B34A4E}" type="presParOf" srcId="{9BEBF57E-F2B7-4427-885F-DDB5CEA6A788}" destId="{6B6E9CF3-6800-47FB-BFD8-D7EA6F187ABB}" srcOrd="3" destOrd="0" presId="urn:microsoft.com/office/officeart/2018/2/layout/IconVerticalSolidList"/>
    <dgm:cxn modelId="{7CFFFD3F-E693-4C02-BAD3-0190171F6424}" type="presParOf" srcId="{9BEBF57E-F2B7-4427-885F-DDB5CEA6A788}" destId="{43590875-2980-4482-A22F-AB1771A520A3}" srcOrd="4" destOrd="0" presId="urn:microsoft.com/office/officeart/2018/2/layout/IconVerticalSolidList"/>
    <dgm:cxn modelId="{6530022F-C09C-4E60-8375-7EAFB107744B}" type="presParOf" srcId="{43590875-2980-4482-A22F-AB1771A520A3}" destId="{5D2AB74A-4FF2-4CBF-B82C-0750B4CE0ED6}" srcOrd="0" destOrd="0" presId="urn:microsoft.com/office/officeart/2018/2/layout/IconVerticalSolidList"/>
    <dgm:cxn modelId="{3FBD0161-BC79-44C8-BFB6-8C3FDDF0E146}" type="presParOf" srcId="{43590875-2980-4482-A22F-AB1771A520A3}" destId="{E4BBFE18-CBCD-4B9B-B6AF-559495E72619}" srcOrd="1" destOrd="0" presId="urn:microsoft.com/office/officeart/2018/2/layout/IconVerticalSolidList"/>
    <dgm:cxn modelId="{B9354B28-5F5B-4DB6-B361-7CD16865DDA3}" type="presParOf" srcId="{43590875-2980-4482-A22F-AB1771A520A3}" destId="{36E78099-C448-494D-817A-93FF6C4B2E79}" srcOrd="2" destOrd="0" presId="urn:microsoft.com/office/officeart/2018/2/layout/IconVerticalSolidList"/>
    <dgm:cxn modelId="{667E23BA-E8CE-4C20-A1F6-6A4938FE17B9}" type="presParOf" srcId="{43590875-2980-4482-A22F-AB1771A520A3}" destId="{BB1A7292-C0D6-4C94-A21D-0EB00BA06AEF}"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6DB965-CE3C-414F-BA74-AEEAC755F99E}">
      <dsp:nvSpPr>
        <dsp:cNvPr id="0" name=""/>
        <dsp:cNvSpPr/>
      </dsp:nvSpPr>
      <dsp:spPr>
        <a:xfrm>
          <a:off x="0" y="703"/>
          <a:ext cx="6373813" cy="164515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E914C11-827D-4E49-8F56-5D8FBBFB9FDB}">
      <dsp:nvSpPr>
        <dsp:cNvPr id="0" name=""/>
        <dsp:cNvSpPr/>
      </dsp:nvSpPr>
      <dsp:spPr>
        <a:xfrm>
          <a:off x="497659" y="370863"/>
          <a:ext cx="904835" cy="90483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A5E2AF5-5DEE-4964-B859-A4F51F8BF4C5}">
      <dsp:nvSpPr>
        <dsp:cNvPr id="0" name=""/>
        <dsp:cNvSpPr/>
      </dsp:nvSpPr>
      <dsp:spPr>
        <a:xfrm>
          <a:off x="1900154" y="703"/>
          <a:ext cx="4473659" cy="16451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4112" tIns="174112" rIns="174112" bIns="174112" numCol="1" spcCol="1270" anchor="ctr" anchorCtr="0">
          <a:noAutofit/>
        </a:bodyPr>
        <a:lstStyle/>
        <a:p>
          <a:pPr marL="0" lvl="0" indent="0" algn="l" defTabSz="1111250">
            <a:lnSpc>
              <a:spcPct val="90000"/>
            </a:lnSpc>
            <a:spcBef>
              <a:spcPct val="0"/>
            </a:spcBef>
            <a:spcAft>
              <a:spcPct val="35000"/>
            </a:spcAft>
            <a:buNone/>
          </a:pPr>
          <a:r>
            <a:rPr lang="en-US" sz="2500" kern="1200"/>
            <a:t>It is very important to only focus on building the foundations in this phase. </a:t>
          </a:r>
        </a:p>
      </dsp:txBody>
      <dsp:txXfrm>
        <a:off x="1900154" y="703"/>
        <a:ext cx="4473659" cy="1645155"/>
      </dsp:txXfrm>
    </dsp:sp>
    <dsp:sp modelId="{4EB8CCB1-9845-4698-A1F9-0C193B4CBD41}">
      <dsp:nvSpPr>
        <dsp:cNvPr id="0" name=""/>
        <dsp:cNvSpPr/>
      </dsp:nvSpPr>
      <dsp:spPr>
        <a:xfrm>
          <a:off x="0" y="2057147"/>
          <a:ext cx="6373813" cy="164515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37E8C45-2A10-4C7E-8544-60A2C93BE20A}">
      <dsp:nvSpPr>
        <dsp:cNvPr id="0" name=""/>
        <dsp:cNvSpPr/>
      </dsp:nvSpPr>
      <dsp:spPr>
        <a:xfrm>
          <a:off x="497659" y="2427307"/>
          <a:ext cx="904835" cy="90483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12F56D3-E4CF-4116-AEF3-48E0CBE83B99}">
      <dsp:nvSpPr>
        <dsp:cNvPr id="0" name=""/>
        <dsp:cNvSpPr/>
      </dsp:nvSpPr>
      <dsp:spPr>
        <a:xfrm>
          <a:off x="1900154" y="2057147"/>
          <a:ext cx="4473659" cy="16451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4112" tIns="174112" rIns="174112" bIns="174112" numCol="1" spcCol="1270" anchor="ctr" anchorCtr="0">
          <a:noAutofit/>
        </a:bodyPr>
        <a:lstStyle/>
        <a:p>
          <a:pPr marL="0" lvl="0" indent="0" algn="l" defTabSz="1111250">
            <a:lnSpc>
              <a:spcPct val="90000"/>
            </a:lnSpc>
            <a:spcBef>
              <a:spcPct val="0"/>
            </a:spcBef>
            <a:spcAft>
              <a:spcPct val="35000"/>
            </a:spcAft>
            <a:buNone/>
          </a:pPr>
          <a:r>
            <a:rPr lang="en-US" sz="2500" kern="1200"/>
            <a:t>Do not try to master everything and know every details about every topic.</a:t>
          </a:r>
        </a:p>
      </dsp:txBody>
      <dsp:txXfrm>
        <a:off x="1900154" y="2057147"/>
        <a:ext cx="4473659" cy="1645155"/>
      </dsp:txXfrm>
    </dsp:sp>
    <dsp:sp modelId="{288A39E0-73CB-4002-BC2D-BCE7125C37F6}">
      <dsp:nvSpPr>
        <dsp:cNvPr id="0" name=""/>
        <dsp:cNvSpPr/>
      </dsp:nvSpPr>
      <dsp:spPr>
        <a:xfrm>
          <a:off x="0" y="4113591"/>
          <a:ext cx="6373813" cy="164515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5688523-9161-4CE2-B425-5A26694F572B}">
      <dsp:nvSpPr>
        <dsp:cNvPr id="0" name=""/>
        <dsp:cNvSpPr/>
      </dsp:nvSpPr>
      <dsp:spPr>
        <a:xfrm>
          <a:off x="497659" y="4483751"/>
          <a:ext cx="904835" cy="90483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E1AE7CD-C5CC-48C4-92E7-1009D1E5B456}">
      <dsp:nvSpPr>
        <dsp:cNvPr id="0" name=""/>
        <dsp:cNvSpPr/>
      </dsp:nvSpPr>
      <dsp:spPr>
        <a:xfrm>
          <a:off x="1900154" y="4113591"/>
          <a:ext cx="4473659" cy="16451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4112" tIns="174112" rIns="174112" bIns="174112" numCol="1" spcCol="1270" anchor="ctr" anchorCtr="0">
          <a:noAutofit/>
        </a:bodyPr>
        <a:lstStyle/>
        <a:p>
          <a:pPr marL="0" lvl="0" indent="0" algn="l" defTabSz="1111250">
            <a:lnSpc>
              <a:spcPct val="90000"/>
            </a:lnSpc>
            <a:spcBef>
              <a:spcPct val="0"/>
            </a:spcBef>
            <a:spcAft>
              <a:spcPct val="35000"/>
            </a:spcAft>
            <a:buNone/>
          </a:pPr>
          <a:r>
            <a:rPr lang="en-US" sz="2500" kern="1200"/>
            <a:t>You can deepen your knowledge after that as needed</a:t>
          </a:r>
        </a:p>
      </dsp:txBody>
      <dsp:txXfrm>
        <a:off x="1900154" y="4113591"/>
        <a:ext cx="4473659" cy="164515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06967A-7690-401D-A78B-9AF5CF9CAA01}">
      <dsp:nvSpPr>
        <dsp:cNvPr id="0" name=""/>
        <dsp:cNvSpPr/>
      </dsp:nvSpPr>
      <dsp:spPr>
        <a:xfrm>
          <a:off x="1143747" y="323229"/>
          <a:ext cx="1131596" cy="113159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BCB2DEC-490D-4C93-BE22-20EDB4B14026}">
      <dsp:nvSpPr>
        <dsp:cNvPr id="0" name=""/>
        <dsp:cNvSpPr/>
      </dsp:nvSpPr>
      <dsp:spPr>
        <a:xfrm>
          <a:off x="627537" y="1738496"/>
          <a:ext cx="2514658" cy="76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GB" sz="1100" kern="1200" dirty="0"/>
            <a:t>Time Series Analysis &amp; Forecasting</a:t>
          </a:r>
        </a:p>
        <a:p>
          <a:pPr marL="0" lvl="0" indent="0" algn="ctr" defTabSz="488950">
            <a:lnSpc>
              <a:spcPct val="90000"/>
            </a:lnSpc>
            <a:spcBef>
              <a:spcPct val="0"/>
            </a:spcBef>
            <a:spcAft>
              <a:spcPct val="35000"/>
            </a:spcAft>
            <a:buNone/>
          </a:pPr>
          <a:r>
            <a:rPr lang="en-US" sz="1100" kern="1200" dirty="0">
              <a:hlinkClick xmlns:r="http://schemas.openxmlformats.org/officeDocument/2006/relationships" r:id="rId3"/>
            </a:rPr>
            <a:t>Top Time Series Courses</a:t>
          </a:r>
          <a:endParaRPr lang="en-US" sz="1100" kern="1200" dirty="0"/>
        </a:p>
        <a:p>
          <a:pPr marL="0" lvl="0" indent="0" algn="ctr" defTabSz="488950">
            <a:lnSpc>
              <a:spcPct val="90000"/>
            </a:lnSpc>
            <a:spcBef>
              <a:spcPct val="0"/>
            </a:spcBef>
            <a:spcAft>
              <a:spcPct val="35000"/>
            </a:spcAft>
            <a:buNone/>
          </a:pPr>
          <a:r>
            <a:rPr lang="en-US" sz="1100" kern="1200" dirty="0">
              <a:hlinkClick xmlns:r="http://schemas.openxmlformats.org/officeDocument/2006/relationships" r:id="rId4"/>
            </a:rPr>
            <a:t>Guided Time Series Projects</a:t>
          </a:r>
          <a:endParaRPr lang="en-GB" sz="1100" kern="1200" dirty="0"/>
        </a:p>
        <a:p>
          <a:pPr marL="0" lvl="0" indent="0" algn="ctr" defTabSz="488950">
            <a:lnSpc>
              <a:spcPct val="90000"/>
            </a:lnSpc>
            <a:spcBef>
              <a:spcPct val="0"/>
            </a:spcBef>
            <a:spcAft>
              <a:spcPct val="35000"/>
            </a:spcAft>
            <a:buNone/>
          </a:pPr>
          <a:r>
            <a:rPr lang="en-GB" sz="1100" kern="1200" dirty="0"/>
            <a:t> </a:t>
          </a:r>
          <a:endParaRPr lang="en-US" sz="1100" kern="1200" dirty="0"/>
        </a:p>
      </dsp:txBody>
      <dsp:txXfrm>
        <a:off x="627537" y="1738496"/>
        <a:ext cx="2514658" cy="765000"/>
      </dsp:txXfrm>
    </dsp:sp>
    <dsp:sp modelId="{3B2ACF4F-F521-4CAA-84AE-A93F05B263FE}">
      <dsp:nvSpPr>
        <dsp:cNvPr id="0" name=""/>
        <dsp:cNvSpPr/>
      </dsp:nvSpPr>
      <dsp:spPr>
        <a:xfrm>
          <a:off x="4098470" y="323229"/>
          <a:ext cx="1131596" cy="113159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8C57941-B4DA-4FE7-8CD1-ECA961E9F564}">
      <dsp:nvSpPr>
        <dsp:cNvPr id="0" name=""/>
        <dsp:cNvSpPr/>
      </dsp:nvSpPr>
      <dsp:spPr>
        <a:xfrm>
          <a:off x="3406939" y="1800392"/>
          <a:ext cx="2514658" cy="76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GB" sz="1100" kern="1200"/>
            <a:t>Computer Vision</a:t>
          </a:r>
        </a:p>
        <a:p>
          <a:pPr marL="0" lvl="0" indent="0" algn="ctr" defTabSz="488950">
            <a:lnSpc>
              <a:spcPct val="90000"/>
            </a:lnSpc>
            <a:spcBef>
              <a:spcPct val="0"/>
            </a:spcBef>
            <a:spcAft>
              <a:spcPct val="35000"/>
            </a:spcAft>
            <a:buNone/>
          </a:pPr>
          <a:r>
            <a:rPr lang="en-GB" sz="1100" kern="1200">
              <a:hlinkClick xmlns:r="http://schemas.openxmlformats.org/officeDocument/2006/relationships" r:id="rId7"/>
            </a:rPr>
            <a:t>Computer Vision Free Study Roadmap</a:t>
          </a:r>
        </a:p>
        <a:p>
          <a:pPr marL="0" lvl="0" indent="0" algn="ctr" defTabSz="488950">
            <a:lnSpc>
              <a:spcPct val="90000"/>
            </a:lnSpc>
            <a:spcBef>
              <a:spcPct val="0"/>
            </a:spcBef>
            <a:spcAft>
              <a:spcPct val="35000"/>
            </a:spcAft>
            <a:buNone/>
          </a:pPr>
          <a:r>
            <a:rPr lang="en-GB" sz="1100" kern="1200">
              <a:hlinkClick xmlns:r="http://schemas.openxmlformats.org/officeDocument/2006/relationships" r:id="rId7"/>
            </a:rPr>
            <a:t> </a:t>
          </a:r>
          <a:r>
            <a:rPr lang="en-US" sz="1100" kern="1200">
              <a:hlinkClick xmlns:r="http://schemas.openxmlformats.org/officeDocument/2006/relationships" r:id="rId8"/>
            </a:rPr>
            <a:t>Computer Vision Guided Projects </a:t>
          </a:r>
          <a:endParaRPr lang="en-US" sz="1100" kern="1200"/>
        </a:p>
      </dsp:txBody>
      <dsp:txXfrm>
        <a:off x="3406939" y="1800392"/>
        <a:ext cx="2514658" cy="765000"/>
      </dsp:txXfrm>
    </dsp:sp>
    <dsp:sp modelId="{C818B67E-F669-47F8-B15B-FE782CD0F9B1}">
      <dsp:nvSpPr>
        <dsp:cNvPr id="0" name=""/>
        <dsp:cNvSpPr/>
      </dsp:nvSpPr>
      <dsp:spPr>
        <a:xfrm>
          <a:off x="2621108" y="3194057"/>
          <a:ext cx="1131596" cy="1131596"/>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18046E1-EDA4-4A28-AA54-3BCB6A196662}">
      <dsp:nvSpPr>
        <dsp:cNvPr id="0" name=""/>
        <dsp:cNvSpPr/>
      </dsp:nvSpPr>
      <dsp:spPr>
        <a:xfrm>
          <a:off x="1929577" y="4671220"/>
          <a:ext cx="2514658" cy="76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GB" sz="1100" kern="1200"/>
            <a:t>NLP &amp; LLM Applications</a:t>
          </a:r>
        </a:p>
        <a:p>
          <a:pPr marL="0" lvl="0" indent="0" algn="ctr" defTabSz="488950">
            <a:lnSpc>
              <a:spcPct val="90000"/>
            </a:lnSpc>
            <a:spcBef>
              <a:spcPct val="0"/>
            </a:spcBef>
            <a:spcAft>
              <a:spcPct val="35000"/>
            </a:spcAft>
            <a:buNone/>
          </a:pPr>
          <a:r>
            <a:rPr lang="en-US" sz="1100" kern="1200">
              <a:hlinkClick xmlns:r="http://schemas.openxmlformats.org/officeDocument/2006/relationships" r:id="rId11"/>
            </a:rPr>
            <a:t>Large Language Model Course</a:t>
          </a:r>
          <a:r>
            <a:rPr lang="en-GB" sz="1100" kern="1200"/>
            <a:t> </a:t>
          </a:r>
        </a:p>
        <a:p>
          <a:pPr marL="0" lvl="0" indent="0" algn="ctr" defTabSz="488950">
            <a:lnSpc>
              <a:spcPct val="90000"/>
            </a:lnSpc>
            <a:spcBef>
              <a:spcPct val="0"/>
            </a:spcBef>
            <a:spcAft>
              <a:spcPct val="35000"/>
            </a:spcAft>
            <a:buNone/>
          </a:pPr>
          <a:r>
            <a:rPr lang="en-GB" sz="1100" kern="1200">
              <a:hlinkClick xmlns:r="http://schemas.openxmlformats.org/officeDocument/2006/relationships" r:id="rId12"/>
            </a:rPr>
            <a:t>Guided Large Language Models Projects </a:t>
          </a:r>
          <a:endParaRPr lang="en-US" sz="1100" kern="1200"/>
        </a:p>
      </dsp:txBody>
      <dsp:txXfrm>
        <a:off x="1929577" y="4671220"/>
        <a:ext cx="2514658" cy="765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2E3A691-4046-4FE9-8E24-DAB959582B5F}">
      <dsp:nvSpPr>
        <dsp:cNvPr id="0" name=""/>
        <dsp:cNvSpPr/>
      </dsp:nvSpPr>
      <dsp:spPr>
        <a:xfrm>
          <a:off x="10485" y="5106"/>
          <a:ext cx="1156494" cy="115649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D9A457C-AB5E-4BC2-B4D8-A83AC5A008BE}">
      <dsp:nvSpPr>
        <dsp:cNvPr id="0" name=""/>
        <dsp:cNvSpPr/>
      </dsp:nvSpPr>
      <dsp:spPr>
        <a:xfrm>
          <a:off x="10485" y="1310390"/>
          <a:ext cx="3304270" cy="14869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defRPr b="1"/>
          </a:pPr>
          <a:r>
            <a:rPr lang="en-GB" sz="1400" kern="1200" dirty="0"/>
            <a:t>There’s a lot of good content on the internet, and in theory, they could work. But when the goal is deep understanding, they will be inefficient because they tend to repeat each other, use inconsistent terminology (which slows you down), vary in quality, and leave gaps.</a:t>
          </a:r>
          <a:endParaRPr lang="en-US" sz="1400" kern="1200" dirty="0"/>
        </a:p>
      </dsp:txBody>
      <dsp:txXfrm>
        <a:off x="10485" y="1310390"/>
        <a:ext cx="3304270" cy="1486921"/>
      </dsp:txXfrm>
    </dsp:sp>
    <dsp:sp modelId="{D77A9A08-0497-4498-A118-4BF813746905}">
      <dsp:nvSpPr>
        <dsp:cNvPr id="0" name=""/>
        <dsp:cNvSpPr/>
      </dsp:nvSpPr>
      <dsp:spPr>
        <a:xfrm>
          <a:off x="10485" y="2866516"/>
          <a:ext cx="3304270" cy="597066"/>
        </a:xfrm>
        <a:prstGeom prst="rect">
          <a:avLst/>
        </a:prstGeom>
        <a:noFill/>
        <a:ln>
          <a:noFill/>
        </a:ln>
        <a:effectLst/>
      </dsp:spPr>
      <dsp:style>
        <a:lnRef idx="0">
          <a:scrgbClr r="0" g="0" b="0"/>
        </a:lnRef>
        <a:fillRef idx="0">
          <a:scrgbClr r="0" g="0" b="0"/>
        </a:fillRef>
        <a:effectRef idx="0">
          <a:scrgbClr r="0" g="0" b="0"/>
        </a:effectRef>
        <a:fontRef idx="minor"/>
      </dsp:style>
    </dsp:sp>
    <dsp:sp modelId="{6CE7895B-41F3-4FCC-94E3-0DD91FE0ECA5}">
      <dsp:nvSpPr>
        <dsp:cNvPr id="0" name=""/>
        <dsp:cNvSpPr/>
      </dsp:nvSpPr>
      <dsp:spPr>
        <a:xfrm>
          <a:off x="3893002" y="5106"/>
          <a:ext cx="1156494" cy="115649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5FD7D84-1D63-41F1-A527-3CF45842BB86}">
      <dsp:nvSpPr>
        <dsp:cNvPr id="0" name=""/>
        <dsp:cNvSpPr/>
      </dsp:nvSpPr>
      <dsp:spPr>
        <a:xfrm>
          <a:off x="3893002" y="1310390"/>
          <a:ext cx="3304270" cy="14869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defRPr b="1"/>
          </a:pPr>
          <a:r>
            <a:rPr lang="en-GB" sz="1400" kern="1200" dirty="0"/>
            <a:t>That’s why a good course in which a body of material has been organized into a coherent and logical form is often the most time-efficient way to master a meaningful body of knowledge. My recommendation is:</a:t>
          </a:r>
          <a:endParaRPr lang="en-US" sz="1400" kern="1200" dirty="0"/>
        </a:p>
      </dsp:txBody>
      <dsp:txXfrm>
        <a:off x="3893002" y="1310390"/>
        <a:ext cx="3304270" cy="1486921"/>
      </dsp:txXfrm>
    </dsp:sp>
    <dsp:sp modelId="{937ED7CC-D04C-4878-B707-C8B409C07E72}">
      <dsp:nvSpPr>
        <dsp:cNvPr id="0" name=""/>
        <dsp:cNvSpPr/>
      </dsp:nvSpPr>
      <dsp:spPr>
        <a:xfrm>
          <a:off x="3893002" y="2866516"/>
          <a:ext cx="3304270" cy="5970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90000"/>
            </a:lnSpc>
            <a:spcBef>
              <a:spcPct val="0"/>
            </a:spcBef>
            <a:spcAft>
              <a:spcPct val="35000"/>
            </a:spcAft>
            <a:buNone/>
          </a:pPr>
          <a:r>
            <a:rPr lang="en-GB" sz="1100" kern="1200"/>
            <a:t>Solid textbooks </a:t>
          </a:r>
          <a:endParaRPr lang="en-US" sz="1100" kern="1200"/>
        </a:p>
        <a:p>
          <a:pPr marL="0" lvl="0" indent="0" algn="l" defTabSz="488950">
            <a:lnSpc>
              <a:spcPct val="90000"/>
            </a:lnSpc>
            <a:spcBef>
              <a:spcPct val="0"/>
            </a:spcBef>
            <a:spcAft>
              <a:spcPct val="35000"/>
            </a:spcAft>
            <a:buNone/>
          </a:pPr>
          <a:r>
            <a:rPr lang="en-GB" sz="1100" kern="1200" dirty="0"/>
            <a:t>Coursera &amp; Udacity  </a:t>
          </a:r>
          <a:endParaRPr lang="en-US" sz="1100" kern="1200" dirty="0"/>
        </a:p>
        <a:p>
          <a:pPr marL="0" lvl="0" indent="0" algn="l" defTabSz="488950">
            <a:lnSpc>
              <a:spcPct val="90000"/>
            </a:lnSpc>
            <a:spcBef>
              <a:spcPct val="0"/>
            </a:spcBef>
            <a:spcAft>
              <a:spcPct val="35000"/>
            </a:spcAft>
            <a:buNone/>
          </a:pPr>
          <a:r>
            <a:rPr lang="en-GB" sz="1100" kern="1200"/>
            <a:t>University open courses</a:t>
          </a:r>
          <a:endParaRPr lang="en-US" sz="1100" kern="1200"/>
        </a:p>
      </dsp:txBody>
      <dsp:txXfrm>
        <a:off x="3893002" y="2866516"/>
        <a:ext cx="3304270" cy="597066"/>
      </dsp:txXfrm>
    </dsp:sp>
    <dsp:sp modelId="{A111D7D2-511B-47DB-906A-6FE6CC1E00D4}">
      <dsp:nvSpPr>
        <dsp:cNvPr id="0" name=""/>
        <dsp:cNvSpPr/>
      </dsp:nvSpPr>
      <dsp:spPr>
        <a:xfrm>
          <a:off x="7775520" y="5106"/>
          <a:ext cx="1156494" cy="115649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074532B-5298-4D14-B9C1-19BE6A33280A}">
      <dsp:nvSpPr>
        <dsp:cNvPr id="0" name=""/>
        <dsp:cNvSpPr/>
      </dsp:nvSpPr>
      <dsp:spPr>
        <a:xfrm>
          <a:off x="7775520" y="1310390"/>
          <a:ext cx="3304270" cy="14869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defRPr b="1"/>
          </a:pPr>
          <a:r>
            <a:rPr lang="en-GB" sz="1400" kern="1200"/>
            <a:t>When you’ve absorbed the knowledge available in courses, you can switch over to research papers and more advanced resources.</a:t>
          </a:r>
          <a:endParaRPr lang="en-US" sz="1400" kern="1200"/>
        </a:p>
      </dsp:txBody>
      <dsp:txXfrm>
        <a:off x="7775520" y="1310390"/>
        <a:ext cx="3304270" cy="1486921"/>
      </dsp:txXfrm>
    </dsp:sp>
    <dsp:sp modelId="{23943848-1B86-4C5F-8ADB-C578F37351CE}">
      <dsp:nvSpPr>
        <dsp:cNvPr id="0" name=""/>
        <dsp:cNvSpPr/>
      </dsp:nvSpPr>
      <dsp:spPr>
        <a:xfrm>
          <a:off x="7775520" y="2866516"/>
          <a:ext cx="3304270" cy="597066"/>
        </a:xfrm>
        <a:prstGeom prst="rect">
          <a:avLst/>
        </a:prstGeom>
        <a:noFill/>
        <a:ln>
          <a:noFill/>
        </a:ln>
        <a:effectLst/>
      </dsp:spPr>
      <dsp:style>
        <a:lnRef idx="0">
          <a:scrgbClr r="0" g="0" b="0"/>
        </a:lnRef>
        <a:fillRef idx="0">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664B0E-EE34-4065-A025-63AF65873D66}">
      <dsp:nvSpPr>
        <dsp:cNvPr id="0" name=""/>
        <dsp:cNvSpPr/>
      </dsp:nvSpPr>
      <dsp:spPr>
        <a:xfrm>
          <a:off x="623160" y="422088"/>
          <a:ext cx="1452191" cy="1452191"/>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9CC4F40-D11C-4B24-9612-8A2689B67855}">
      <dsp:nvSpPr>
        <dsp:cNvPr id="0" name=""/>
        <dsp:cNvSpPr/>
      </dsp:nvSpPr>
      <dsp:spPr>
        <a:xfrm>
          <a:off x="932643" y="731571"/>
          <a:ext cx="833224" cy="83322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9498DEC-2924-47E3-839E-F3EDD4E56C60}">
      <dsp:nvSpPr>
        <dsp:cNvPr id="0" name=""/>
        <dsp:cNvSpPr/>
      </dsp:nvSpPr>
      <dsp:spPr>
        <a:xfrm>
          <a:off x="158934" y="2326601"/>
          <a:ext cx="238064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90000"/>
            </a:lnSpc>
            <a:spcBef>
              <a:spcPct val="0"/>
            </a:spcBef>
            <a:spcAft>
              <a:spcPct val="35000"/>
            </a:spcAft>
            <a:buNone/>
            <a:defRPr cap="all"/>
          </a:pPr>
          <a:r>
            <a:rPr lang="en-US" sz="2100" kern="1200" dirty="0"/>
            <a:t>Skill based portfolio</a:t>
          </a:r>
        </a:p>
      </dsp:txBody>
      <dsp:txXfrm>
        <a:off x="158934" y="2326601"/>
        <a:ext cx="2380642" cy="720000"/>
      </dsp:txXfrm>
    </dsp:sp>
    <dsp:sp modelId="{F1525878-3B77-4DC2-BD88-0B6F158B158B}">
      <dsp:nvSpPr>
        <dsp:cNvPr id="0" name=""/>
        <dsp:cNvSpPr/>
      </dsp:nvSpPr>
      <dsp:spPr>
        <a:xfrm>
          <a:off x="3420414" y="422088"/>
          <a:ext cx="1452191" cy="1452191"/>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FD804D1-B0A1-4673-8159-B0DCD1CCEACD}">
      <dsp:nvSpPr>
        <dsp:cNvPr id="0" name=""/>
        <dsp:cNvSpPr/>
      </dsp:nvSpPr>
      <dsp:spPr>
        <a:xfrm>
          <a:off x="3729898" y="731571"/>
          <a:ext cx="833224" cy="83322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BF66310-7A1B-4975-AB67-1725F5EF94F6}">
      <dsp:nvSpPr>
        <dsp:cNvPr id="0" name=""/>
        <dsp:cNvSpPr/>
      </dsp:nvSpPr>
      <dsp:spPr>
        <a:xfrm>
          <a:off x="2956189" y="2326601"/>
          <a:ext cx="238064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90000"/>
            </a:lnSpc>
            <a:spcBef>
              <a:spcPct val="0"/>
            </a:spcBef>
            <a:spcAft>
              <a:spcPct val="35000"/>
            </a:spcAft>
            <a:buNone/>
            <a:defRPr cap="all"/>
          </a:pPr>
          <a:r>
            <a:rPr lang="en-US" sz="2100" kern="1200"/>
            <a:t>End to end data science projects </a:t>
          </a:r>
        </a:p>
      </dsp:txBody>
      <dsp:txXfrm>
        <a:off x="2956189" y="2326601"/>
        <a:ext cx="2380642" cy="720000"/>
      </dsp:txXfrm>
    </dsp:sp>
    <dsp:sp modelId="{B51B5C56-940D-4E15-927C-C8A3D0FB7152}">
      <dsp:nvSpPr>
        <dsp:cNvPr id="0" name=""/>
        <dsp:cNvSpPr/>
      </dsp:nvSpPr>
      <dsp:spPr>
        <a:xfrm>
          <a:off x="6217669" y="422088"/>
          <a:ext cx="1452191" cy="1452191"/>
        </a:xfrm>
        <a:prstGeom prst="round2DiagRect">
          <a:avLst>
            <a:gd name="adj1" fmla="val 29727"/>
            <a:gd name="adj2" fmla="val 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A2FC39F-B895-4B95-AB09-FDEA0B144CA4}">
      <dsp:nvSpPr>
        <dsp:cNvPr id="0" name=""/>
        <dsp:cNvSpPr/>
      </dsp:nvSpPr>
      <dsp:spPr>
        <a:xfrm>
          <a:off x="6527152" y="731571"/>
          <a:ext cx="833224" cy="83322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6CDD64B-4CC2-4304-A864-C9C66BE6CF06}">
      <dsp:nvSpPr>
        <dsp:cNvPr id="0" name=""/>
        <dsp:cNvSpPr/>
      </dsp:nvSpPr>
      <dsp:spPr>
        <a:xfrm>
          <a:off x="5753444" y="2326601"/>
          <a:ext cx="238064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90000"/>
            </a:lnSpc>
            <a:spcBef>
              <a:spcPct val="0"/>
            </a:spcBef>
            <a:spcAft>
              <a:spcPct val="35000"/>
            </a:spcAft>
            <a:buNone/>
            <a:defRPr cap="all"/>
          </a:pPr>
          <a:r>
            <a:rPr lang="en-US" sz="2100" kern="1200"/>
            <a:t>Data science competitions </a:t>
          </a:r>
        </a:p>
      </dsp:txBody>
      <dsp:txXfrm>
        <a:off x="5753444" y="2326601"/>
        <a:ext cx="2380642" cy="720000"/>
      </dsp:txXfrm>
    </dsp:sp>
    <dsp:sp modelId="{633A8EFD-F22F-4B13-8AAE-FC8DD2EF7D58}">
      <dsp:nvSpPr>
        <dsp:cNvPr id="0" name=""/>
        <dsp:cNvSpPr/>
      </dsp:nvSpPr>
      <dsp:spPr>
        <a:xfrm>
          <a:off x="9014924" y="422088"/>
          <a:ext cx="1452191" cy="1452191"/>
        </a:xfrm>
        <a:prstGeom prst="round2DiagRect">
          <a:avLst>
            <a:gd name="adj1" fmla="val 29727"/>
            <a:gd name="adj2" fmla="val 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B6AB936-EEE2-4A69-A961-03CE29E5917F}">
      <dsp:nvSpPr>
        <dsp:cNvPr id="0" name=""/>
        <dsp:cNvSpPr/>
      </dsp:nvSpPr>
      <dsp:spPr>
        <a:xfrm>
          <a:off x="9324407" y="731571"/>
          <a:ext cx="833224" cy="83322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08A55EF-199E-4763-BF40-B08728CA42C2}">
      <dsp:nvSpPr>
        <dsp:cNvPr id="0" name=""/>
        <dsp:cNvSpPr/>
      </dsp:nvSpPr>
      <dsp:spPr>
        <a:xfrm>
          <a:off x="8550698" y="2326601"/>
          <a:ext cx="238064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90000"/>
            </a:lnSpc>
            <a:spcBef>
              <a:spcPct val="0"/>
            </a:spcBef>
            <a:spcAft>
              <a:spcPct val="35000"/>
            </a:spcAft>
            <a:buNone/>
            <a:defRPr cap="all"/>
          </a:pPr>
          <a:r>
            <a:rPr lang="en-US" sz="2100" kern="1200"/>
            <a:t>Data science blog</a:t>
          </a:r>
        </a:p>
      </dsp:txBody>
      <dsp:txXfrm>
        <a:off x="8550698" y="2326601"/>
        <a:ext cx="2380642" cy="72000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BA8AD1E-BEDE-407F-91E1-3FCB50EF2840}">
      <dsp:nvSpPr>
        <dsp:cNvPr id="0" name=""/>
        <dsp:cNvSpPr/>
      </dsp:nvSpPr>
      <dsp:spPr>
        <a:xfrm>
          <a:off x="0" y="2390"/>
          <a:ext cx="6373813" cy="121150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7FE86A8-BB90-4AC3-B732-4F35B5EC6D4B}">
      <dsp:nvSpPr>
        <dsp:cNvPr id="0" name=""/>
        <dsp:cNvSpPr/>
      </dsp:nvSpPr>
      <dsp:spPr>
        <a:xfrm>
          <a:off x="366481" y="274979"/>
          <a:ext cx="666330" cy="66633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91EB428-15F3-494E-B564-5EFDF0CE4CBF}">
      <dsp:nvSpPr>
        <dsp:cNvPr id="0" name=""/>
        <dsp:cNvSpPr/>
      </dsp:nvSpPr>
      <dsp:spPr>
        <a:xfrm>
          <a:off x="1399293" y="2390"/>
          <a:ext cx="4974520" cy="12115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218" tIns="128218" rIns="128218" bIns="128218" numCol="1" spcCol="1270" anchor="ctr" anchorCtr="0">
          <a:noAutofit/>
        </a:bodyPr>
        <a:lstStyle/>
        <a:p>
          <a:pPr marL="0" lvl="0" indent="0" algn="l" defTabSz="977900">
            <a:lnSpc>
              <a:spcPct val="90000"/>
            </a:lnSpc>
            <a:spcBef>
              <a:spcPct val="0"/>
            </a:spcBef>
            <a:spcAft>
              <a:spcPct val="35000"/>
            </a:spcAft>
            <a:buNone/>
          </a:pPr>
          <a:r>
            <a:rPr lang="en-US" sz="2200" kern="1200"/>
            <a:t>Define important skills you need to show</a:t>
          </a:r>
        </a:p>
      </dsp:txBody>
      <dsp:txXfrm>
        <a:off x="1399293" y="2390"/>
        <a:ext cx="4974520" cy="1211509"/>
      </dsp:txXfrm>
    </dsp:sp>
    <dsp:sp modelId="{49B3A9AF-FBF1-44C7-B1D4-B7E82B699683}">
      <dsp:nvSpPr>
        <dsp:cNvPr id="0" name=""/>
        <dsp:cNvSpPr/>
      </dsp:nvSpPr>
      <dsp:spPr>
        <a:xfrm>
          <a:off x="0" y="1516777"/>
          <a:ext cx="6373813" cy="121150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79DBFFA-C6E7-4A9E-81E4-1F2778D3C492}">
      <dsp:nvSpPr>
        <dsp:cNvPr id="0" name=""/>
        <dsp:cNvSpPr/>
      </dsp:nvSpPr>
      <dsp:spPr>
        <a:xfrm>
          <a:off x="366481" y="1789366"/>
          <a:ext cx="666330" cy="66633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52F010D-4C79-4817-B4FB-6C5B068DBEA0}">
      <dsp:nvSpPr>
        <dsp:cNvPr id="0" name=""/>
        <dsp:cNvSpPr/>
      </dsp:nvSpPr>
      <dsp:spPr>
        <a:xfrm>
          <a:off x="1399293" y="1516777"/>
          <a:ext cx="4974520" cy="12115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218" tIns="128218" rIns="128218" bIns="128218" numCol="1" spcCol="1270" anchor="ctr" anchorCtr="0">
          <a:noAutofit/>
        </a:bodyPr>
        <a:lstStyle/>
        <a:p>
          <a:pPr marL="0" lvl="0" indent="0" algn="l" defTabSz="977900">
            <a:lnSpc>
              <a:spcPct val="90000"/>
            </a:lnSpc>
            <a:spcBef>
              <a:spcPct val="0"/>
            </a:spcBef>
            <a:spcAft>
              <a:spcPct val="35000"/>
            </a:spcAft>
            <a:buNone/>
          </a:pPr>
          <a:r>
            <a:rPr lang="en-US" sz="2200" kern="1200"/>
            <a:t>Build a small to medium size project using this tool or applying this skill</a:t>
          </a:r>
        </a:p>
      </dsp:txBody>
      <dsp:txXfrm>
        <a:off x="1399293" y="1516777"/>
        <a:ext cx="4974520" cy="1211509"/>
      </dsp:txXfrm>
    </dsp:sp>
    <dsp:sp modelId="{F99C2F06-DC82-4247-9B64-E156C84ED65E}">
      <dsp:nvSpPr>
        <dsp:cNvPr id="0" name=""/>
        <dsp:cNvSpPr/>
      </dsp:nvSpPr>
      <dsp:spPr>
        <a:xfrm>
          <a:off x="0" y="3031163"/>
          <a:ext cx="6373813" cy="121150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E4599B2-8855-4842-BA6C-5E22C1131748}">
      <dsp:nvSpPr>
        <dsp:cNvPr id="0" name=""/>
        <dsp:cNvSpPr/>
      </dsp:nvSpPr>
      <dsp:spPr>
        <a:xfrm>
          <a:off x="366481" y="3303753"/>
          <a:ext cx="666330" cy="66633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06A8474-A443-4711-9E86-A148AF14B20C}">
      <dsp:nvSpPr>
        <dsp:cNvPr id="0" name=""/>
        <dsp:cNvSpPr/>
      </dsp:nvSpPr>
      <dsp:spPr>
        <a:xfrm>
          <a:off x="1399293" y="3031163"/>
          <a:ext cx="4974520" cy="12115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218" tIns="128218" rIns="128218" bIns="128218" numCol="1" spcCol="1270" anchor="ctr" anchorCtr="0">
          <a:noAutofit/>
        </a:bodyPr>
        <a:lstStyle/>
        <a:p>
          <a:pPr marL="0" lvl="0" indent="0" algn="l" defTabSz="977900">
            <a:lnSpc>
              <a:spcPct val="90000"/>
            </a:lnSpc>
            <a:spcBef>
              <a:spcPct val="0"/>
            </a:spcBef>
            <a:spcAft>
              <a:spcPct val="35000"/>
            </a:spcAft>
            <a:buNone/>
          </a:pPr>
          <a:r>
            <a:rPr lang="en-US" sz="2200" kern="1200"/>
            <a:t>This can be course project or side project </a:t>
          </a:r>
        </a:p>
      </dsp:txBody>
      <dsp:txXfrm>
        <a:off x="1399293" y="3031163"/>
        <a:ext cx="4974520" cy="1211509"/>
      </dsp:txXfrm>
    </dsp:sp>
    <dsp:sp modelId="{EE7EFD81-FA5F-4559-97EE-D9551C1F7B89}">
      <dsp:nvSpPr>
        <dsp:cNvPr id="0" name=""/>
        <dsp:cNvSpPr/>
      </dsp:nvSpPr>
      <dsp:spPr>
        <a:xfrm>
          <a:off x="0" y="4545550"/>
          <a:ext cx="6373813" cy="121150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25074DE-E339-45C4-B5D2-45290DEC988D}">
      <dsp:nvSpPr>
        <dsp:cNvPr id="0" name=""/>
        <dsp:cNvSpPr/>
      </dsp:nvSpPr>
      <dsp:spPr>
        <a:xfrm>
          <a:off x="366481" y="4818139"/>
          <a:ext cx="666330" cy="66633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3566B3F-6B99-461C-AA35-EED0D41F5091}">
      <dsp:nvSpPr>
        <dsp:cNvPr id="0" name=""/>
        <dsp:cNvSpPr/>
      </dsp:nvSpPr>
      <dsp:spPr>
        <a:xfrm>
          <a:off x="1399293" y="4545550"/>
          <a:ext cx="4974520" cy="12115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218" tIns="128218" rIns="128218" bIns="128218" numCol="1" spcCol="1270" anchor="ctr" anchorCtr="0">
          <a:noAutofit/>
        </a:bodyPr>
        <a:lstStyle/>
        <a:p>
          <a:pPr marL="0" lvl="0" indent="0" algn="l" defTabSz="977900">
            <a:lnSpc>
              <a:spcPct val="90000"/>
            </a:lnSpc>
            <a:spcBef>
              <a:spcPct val="0"/>
            </a:spcBef>
            <a:spcAft>
              <a:spcPct val="35000"/>
            </a:spcAft>
            <a:buNone/>
          </a:pPr>
          <a:r>
            <a:rPr lang="en-US" sz="2200" kern="1200"/>
            <a:t>Take step further </a:t>
          </a:r>
        </a:p>
      </dsp:txBody>
      <dsp:txXfrm>
        <a:off x="1399293" y="4545550"/>
        <a:ext cx="4974520" cy="1211509"/>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AE3F8E-5C36-4821-B25F-28B16A5A53D2}">
      <dsp:nvSpPr>
        <dsp:cNvPr id="0" name=""/>
        <dsp:cNvSpPr/>
      </dsp:nvSpPr>
      <dsp:spPr>
        <a:xfrm>
          <a:off x="0" y="703"/>
          <a:ext cx="6373813" cy="164515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8F79F27-2FD8-4954-B1A0-4ED99C48018B}">
      <dsp:nvSpPr>
        <dsp:cNvPr id="0" name=""/>
        <dsp:cNvSpPr/>
      </dsp:nvSpPr>
      <dsp:spPr>
        <a:xfrm>
          <a:off x="497659" y="370863"/>
          <a:ext cx="904835" cy="90483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600F44A-6AE8-4EDA-A6CD-E397BB85D68F}">
      <dsp:nvSpPr>
        <dsp:cNvPr id="0" name=""/>
        <dsp:cNvSpPr/>
      </dsp:nvSpPr>
      <dsp:spPr>
        <a:xfrm>
          <a:off x="1900154" y="703"/>
          <a:ext cx="4473659" cy="16451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4112" tIns="174112" rIns="174112" bIns="174112" numCol="1" spcCol="1270" anchor="ctr" anchorCtr="0">
          <a:noAutofit/>
        </a:bodyPr>
        <a:lstStyle/>
        <a:p>
          <a:pPr marL="0" lvl="0" indent="0" algn="l" defTabSz="1111250">
            <a:lnSpc>
              <a:spcPct val="90000"/>
            </a:lnSpc>
            <a:spcBef>
              <a:spcPct val="0"/>
            </a:spcBef>
            <a:spcAft>
              <a:spcPct val="35000"/>
            </a:spcAft>
            <a:buNone/>
          </a:pPr>
          <a:r>
            <a:rPr lang="en-US" sz="2500" kern="1200"/>
            <a:t>Participate in data science competitions on Kaggle, popular hackathons.</a:t>
          </a:r>
        </a:p>
      </dsp:txBody>
      <dsp:txXfrm>
        <a:off x="1900154" y="703"/>
        <a:ext cx="4473659" cy="1645155"/>
      </dsp:txXfrm>
    </dsp:sp>
    <dsp:sp modelId="{E8DE3EF5-38D5-47CF-AAEC-93B488C11B41}">
      <dsp:nvSpPr>
        <dsp:cNvPr id="0" name=""/>
        <dsp:cNvSpPr/>
      </dsp:nvSpPr>
      <dsp:spPr>
        <a:xfrm>
          <a:off x="0" y="2057147"/>
          <a:ext cx="6373813" cy="164515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CCD7721-4DF0-489B-ADD0-8731F5619BEE}">
      <dsp:nvSpPr>
        <dsp:cNvPr id="0" name=""/>
        <dsp:cNvSpPr/>
      </dsp:nvSpPr>
      <dsp:spPr>
        <a:xfrm>
          <a:off x="497659" y="2427307"/>
          <a:ext cx="904835" cy="90483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71F3F93-1AF5-402B-9D71-E65C217CD81A}">
      <dsp:nvSpPr>
        <dsp:cNvPr id="0" name=""/>
        <dsp:cNvSpPr/>
      </dsp:nvSpPr>
      <dsp:spPr>
        <a:xfrm>
          <a:off x="1900154" y="2057147"/>
          <a:ext cx="4473659" cy="16451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4112" tIns="174112" rIns="174112" bIns="174112" numCol="1" spcCol="1270" anchor="ctr" anchorCtr="0">
          <a:noAutofit/>
        </a:bodyPr>
        <a:lstStyle/>
        <a:p>
          <a:pPr marL="0" lvl="0" indent="0" algn="l" defTabSz="1111250">
            <a:lnSpc>
              <a:spcPct val="90000"/>
            </a:lnSpc>
            <a:spcBef>
              <a:spcPct val="0"/>
            </a:spcBef>
            <a:spcAft>
              <a:spcPct val="35000"/>
            </a:spcAft>
            <a:buNone/>
          </a:pPr>
          <a:r>
            <a:rPr lang="en-US" sz="2500" kern="1200"/>
            <a:t>Try to be in top 10 %</a:t>
          </a:r>
        </a:p>
      </dsp:txBody>
      <dsp:txXfrm>
        <a:off x="1900154" y="2057147"/>
        <a:ext cx="4473659" cy="1645155"/>
      </dsp:txXfrm>
    </dsp:sp>
    <dsp:sp modelId="{8017D384-5C15-49F8-8E5C-031636E2FC17}">
      <dsp:nvSpPr>
        <dsp:cNvPr id="0" name=""/>
        <dsp:cNvSpPr/>
      </dsp:nvSpPr>
      <dsp:spPr>
        <a:xfrm>
          <a:off x="0" y="4113591"/>
          <a:ext cx="6373813" cy="164515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E17DAD3-5F48-4AD6-9999-ABB60C6D1385}">
      <dsp:nvSpPr>
        <dsp:cNvPr id="0" name=""/>
        <dsp:cNvSpPr/>
      </dsp:nvSpPr>
      <dsp:spPr>
        <a:xfrm>
          <a:off x="497659" y="4483751"/>
          <a:ext cx="904835" cy="90483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1047018-8388-42BC-904D-60C85CF84D42}">
      <dsp:nvSpPr>
        <dsp:cNvPr id="0" name=""/>
        <dsp:cNvSpPr/>
      </dsp:nvSpPr>
      <dsp:spPr>
        <a:xfrm>
          <a:off x="1900154" y="4113591"/>
          <a:ext cx="4473659" cy="16451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4112" tIns="174112" rIns="174112" bIns="174112" numCol="1" spcCol="1270" anchor="ctr" anchorCtr="0">
          <a:noAutofit/>
        </a:bodyPr>
        <a:lstStyle/>
        <a:p>
          <a:pPr marL="0" lvl="0" indent="0" algn="l" defTabSz="1111250">
            <a:lnSpc>
              <a:spcPct val="90000"/>
            </a:lnSpc>
            <a:spcBef>
              <a:spcPct val="0"/>
            </a:spcBef>
            <a:spcAft>
              <a:spcPct val="35000"/>
            </a:spcAft>
            <a:buNone/>
          </a:pPr>
          <a:r>
            <a:rPr lang="en-US" sz="2500" kern="1200"/>
            <a:t>Partcipate in only limited number of competitions!</a:t>
          </a:r>
        </a:p>
      </dsp:txBody>
      <dsp:txXfrm>
        <a:off x="1900154" y="4113591"/>
        <a:ext cx="4473659" cy="1645155"/>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12DA0DA-AD64-44E8-8BF2-CD22B63282B8}">
      <dsp:nvSpPr>
        <dsp:cNvPr id="0" name=""/>
        <dsp:cNvSpPr/>
      </dsp:nvSpPr>
      <dsp:spPr>
        <a:xfrm>
          <a:off x="0" y="703"/>
          <a:ext cx="6373813" cy="164515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91187F0-2422-47DF-A850-97A9162B52FF}">
      <dsp:nvSpPr>
        <dsp:cNvPr id="0" name=""/>
        <dsp:cNvSpPr/>
      </dsp:nvSpPr>
      <dsp:spPr>
        <a:xfrm>
          <a:off x="497659" y="370863"/>
          <a:ext cx="904835" cy="90483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81499E9-C400-43BB-807E-489EBFE512C4}">
      <dsp:nvSpPr>
        <dsp:cNvPr id="0" name=""/>
        <dsp:cNvSpPr/>
      </dsp:nvSpPr>
      <dsp:spPr>
        <a:xfrm>
          <a:off x="1900154" y="703"/>
          <a:ext cx="4473659" cy="16451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4112" tIns="174112" rIns="174112" bIns="174112" numCol="1" spcCol="1270" anchor="ctr" anchorCtr="0">
          <a:noAutofit/>
        </a:bodyPr>
        <a:lstStyle/>
        <a:p>
          <a:pPr marL="0" lvl="0" indent="0" algn="l" defTabSz="1111250">
            <a:lnSpc>
              <a:spcPct val="90000"/>
            </a:lnSpc>
            <a:spcBef>
              <a:spcPct val="0"/>
            </a:spcBef>
            <a:spcAft>
              <a:spcPct val="35000"/>
            </a:spcAft>
            <a:buNone/>
          </a:pPr>
          <a:r>
            <a:rPr lang="en-US" sz="2500" kern="1200"/>
            <a:t>Build a personal blog or on Medium</a:t>
          </a:r>
        </a:p>
      </dsp:txBody>
      <dsp:txXfrm>
        <a:off x="1900154" y="703"/>
        <a:ext cx="4473659" cy="1645155"/>
      </dsp:txXfrm>
    </dsp:sp>
    <dsp:sp modelId="{7E3BA771-04DA-4F6D-9ABC-788F74294F2C}">
      <dsp:nvSpPr>
        <dsp:cNvPr id="0" name=""/>
        <dsp:cNvSpPr/>
      </dsp:nvSpPr>
      <dsp:spPr>
        <a:xfrm>
          <a:off x="0" y="2057147"/>
          <a:ext cx="6373813" cy="164515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E8024B5-7899-44D3-958A-28FC74DB110E}">
      <dsp:nvSpPr>
        <dsp:cNvPr id="0" name=""/>
        <dsp:cNvSpPr/>
      </dsp:nvSpPr>
      <dsp:spPr>
        <a:xfrm>
          <a:off x="497659" y="2427307"/>
          <a:ext cx="904835" cy="90483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5F70B81-A2DC-4767-8D2F-48B4C1C1BC41}">
      <dsp:nvSpPr>
        <dsp:cNvPr id="0" name=""/>
        <dsp:cNvSpPr/>
      </dsp:nvSpPr>
      <dsp:spPr>
        <a:xfrm>
          <a:off x="1900154" y="2057147"/>
          <a:ext cx="4473659" cy="16451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4112" tIns="174112" rIns="174112" bIns="174112" numCol="1" spcCol="1270" anchor="ctr" anchorCtr="0">
          <a:noAutofit/>
        </a:bodyPr>
        <a:lstStyle/>
        <a:p>
          <a:pPr marL="0" lvl="0" indent="0" algn="l" defTabSz="1111250">
            <a:lnSpc>
              <a:spcPct val="90000"/>
            </a:lnSpc>
            <a:spcBef>
              <a:spcPct val="0"/>
            </a:spcBef>
            <a:spcAft>
              <a:spcPct val="35000"/>
            </a:spcAft>
            <a:buNone/>
          </a:pPr>
          <a:r>
            <a:rPr lang="en-US" sz="2500" kern="1200"/>
            <a:t>Build project and Describe the methodology </a:t>
          </a:r>
        </a:p>
      </dsp:txBody>
      <dsp:txXfrm>
        <a:off x="1900154" y="2057147"/>
        <a:ext cx="4473659" cy="1645155"/>
      </dsp:txXfrm>
    </dsp:sp>
    <dsp:sp modelId="{C7750AC0-356B-4598-AC17-E9464C1B4BCE}">
      <dsp:nvSpPr>
        <dsp:cNvPr id="0" name=""/>
        <dsp:cNvSpPr/>
      </dsp:nvSpPr>
      <dsp:spPr>
        <a:xfrm>
          <a:off x="0" y="4113591"/>
          <a:ext cx="6373813" cy="164515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69396EB-4397-4C3C-AA7E-D6143BA707F0}">
      <dsp:nvSpPr>
        <dsp:cNvPr id="0" name=""/>
        <dsp:cNvSpPr/>
      </dsp:nvSpPr>
      <dsp:spPr>
        <a:xfrm>
          <a:off x="497659" y="4483751"/>
          <a:ext cx="904835" cy="90483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B6DB857-A9F8-407C-9F8D-9C8F70055163}">
      <dsp:nvSpPr>
        <dsp:cNvPr id="0" name=""/>
        <dsp:cNvSpPr/>
      </dsp:nvSpPr>
      <dsp:spPr>
        <a:xfrm>
          <a:off x="1900154" y="4113591"/>
          <a:ext cx="4473659" cy="16451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4112" tIns="174112" rIns="174112" bIns="174112" numCol="1" spcCol="1270" anchor="ctr" anchorCtr="0">
          <a:noAutofit/>
        </a:bodyPr>
        <a:lstStyle/>
        <a:p>
          <a:pPr marL="0" lvl="0" indent="0" algn="l" defTabSz="1111250">
            <a:lnSpc>
              <a:spcPct val="90000"/>
            </a:lnSpc>
            <a:spcBef>
              <a:spcPct val="0"/>
            </a:spcBef>
            <a:spcAft>
              <a:spcPct val="35000"/>
            </a:spcAft>
            <a:buNone/>
          </a:pPr>
          <a:r>
            <a:rPr lang="en-US" sz="2500" kern="1200"/>
            <a:t>Story tell and communicate the results with the people </a:t>
          </a:r>
        </a:p>
      </dsp:txBody>
      <dsp:txXfrm>
        <a:off x="1900154" y="4113591"/>
        <a:ext cx="4473659" cy="1645155"/>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4D2AD47-681E-410A-99B6-5EB380F8202B}">
      <dsp:nvSpPr>
        <dsp:cNvPr id="0" name=""/>
        <dsp:cNvSpPr/>
      </dsp:nvSpPr>
      <dsp:spPr>
        <a:xfrm>
          <a:off x="0" y="703"/>
          <a:ext cx="6373813" cy="164515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00C5776-A392-4CA2-A964-348E733A12A8}">
      <dsp:nvSpPr>
        <dsp:cNvPr id="0" name=""/>
        <dsp:cNvSpPr/>
      </dsp:nvSpPr>
      <dsp:spPr>
        <a:xfrm>
          <a:off x="497659" y="370863"/>
          <a:ext cx="904835" cy="90483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414BCA2-BEC6-4F13-8F08-100590FBE993}">
      <dsp:nvSpPr>
        <dsp:cNvPr id="0" name=""/>
        <dsp:cNvSpPr/>
      </dsp:nvSpPr>
      <dsp:spPr>
        <a:xfrm>
          <a:off x="1900154" y="703"/>
          <a:ext cx="4473659" cy="16451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4112" tIns="174112" rIns="174112" bIns="174112" numCol="1" spcCol="1270" anchor="ctr" anchorCtr="0">
          <a:noAutofit/>
        </a:bodyPr>
        <a:lstStyle/>
        <a:p>
          <a:pPr marL="0" lvl="0" indent="0" algn="l" defTabSz="800100">
            <a:lnSpc>
              <a:spcPct val="100000"/>
            </a:lnSpc>
            <a:spcBef>
              <a:spcPct val="0"/>
            </a:spcBef>
            <a:spcAft>
              <a:spcPct val="35000"/>
            </a:spcAft>
            <a:buNone/>
          </a:pPr>
          <a:r>
            <a:rPr lang="en-GB" sz="1800" kern="1200"/>
            <a:t>AI is technically complex, and it has its fair share of smart and highly capable people. But it is easy to forget that to become good at anything, the first step is to suck at it.</a:t>
          </a:r>
          <a:endParaRPr lang="en-US" sz="1800" kern="1200"/>
        </a:p>
      </dsp:txBody>
      <dsp:txXfrm>
        <a:off x="1900154" y="703"/>
        <a:ext cx="4473659" cy="1645155"/>
      </dsp:txXfrm>
    </dsp:sp>
    <dsp:sp modelId="{DF6360A5-869B-4DF5-A8D7-6551150F1714}">
      <dsp:nvSpPr>
        <dsp:cNvPr id="0" name=""/>
        <dsp:cNvSpPr/>
      </dsp:nvSpPr>
      <dsp:spPr>
        <a:xfrm>
          <a:off x="0" y="2057147"/>
          <a:ext cx="6373813" cy="164515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FFB73C7-DF2D-4979-AE05-AF010157EC6E}">
      <dsp:nvSpPr>
        <dsp:cNvPr id="0" name=""/>
        <dsp:cNvSpPr/>
      </dsp:nvSpPr>
      <dsp:spPr>
        <a:xfrm>
          <a:off x="497659" y="2427307"/>
          <a:ext cx="904835" cy="90483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D7DFC12-FA8B-4609-926F-85C0D2A3A3D8}">
      <dsp:nvSpPr>
        <dsp:cNvPr id="0" name=""/>
        <dsp:cNvSpPr/>
      </dsp:nvSpPr>
      <dsp:spPr>
        <a:xfrm>
          <a:off x="1900154" y="2057147"/>
          <a:ext cx="4473659" cy="16451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4112" tIns="174112" rIns="174112" bIns="174112" numCol="1" spcCol="1270" anchor="ctr" anchorCtr="0">
          <a:noAutofit/>
        </a:bodyPr>
        <a:lstStyle/>
        <a:p>
          <a:pPr marL="0" lvl="0" indent="0" algn="l" defTabSz="800100">
            <a:lnSpc>
              <a:spcPct val="100000"/>
            </a:lnSpc>
            <a:spcBef>
              <a:spcPct val="0"/>
            </a:spcBef>
            <a:spcAft>
              <a:spcPct val="35000"/>
            </a:spcAft>
            <a:buNone/>
          </a:pPr>
          <a:r>
            <a:rPr lang="en-GB" sz="1800" kern="1200"/>
            <a:t>Have supportive mentors or peers</a:t>
          </a:r>
          <a:endParaRPr lang="en-US" sz="1800" kern="1200"/>
        </a:p>
      </dsp:txBody>
      <dsp:txXfrm>
        <a:off x="1900154" y="2057147"/>
        <a:ext cx="4473659" cy="1645155"/>
      </dsp:txXfrm>
    </dsp:sp>
    <dsp:sp modelId="{5D2AB74A-4FF2-4CBF-B82C-0750B4CE0ED6}">
      <dsp:nvSpPr>
        <dsp:cNvPr id="0" name=""/>
        <dsp:cNvSpPr/>
      </dsp:nvSpPr>
      <dsp:spPr>
        <a:xfrm>
          <a:off x="0" y="4113591"/>
          <a:ext cx="6373813" cy="164515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4BBFE18-CBCD-4B9B-B6AF-559495E72619}">
      <dsp:nvSpPr>
        <dsp:cNvPr id="0" name=""/>
        <dsp:cNvSpPr/>
      </dsp:nvSpPr>
      <dsp:spPr>
        <a:xfrm>
          <a:off x="497659" y="4483751"/>
          <a:ext cx="904835" cy="90483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B1A7292-C0D6-4C94-A21D-0EB00BA06AEF}">
      <dsp:nvSpPr>
        <dsp:cNvPr id="0" name=""/>
        <dsp:cNvSpPr/>
      </dsp:nvSpPr>
      <dsp:spPr>
        <a:xfrm>
          <a:off x="1900154" y="4113591"/>
          <a:ext cx="4473659" cy="16451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4112" tIns="174112" rIns="174112" bIns="174112" numCol="1" spcCol="1270" anchor="ctr" anchorCtr="0">
          <a:noAutofit/>
        </a:bodyPr>
        <a:lstStyle/>
        <a:p>
          <a:pPr marL="0" lvl="0" indent="0" algn="l" defTabSz="800100">
            <a:lnSpc>
              <a:spcPct val="100000"/>
            </a:lnSpc>
            <a:spcBef>
              <a:spcPct val="0"/>
            </a:spcBef>
            <a:spcAft>
              <a:spcPct val="35000"/>
            </a:spcAft>
            <a:buNone/>
          </a:pPr>
          <a:r>
            <a:rPr lang="en-GB" sz="1800" kern="1200"/>
            <a:t>No one is an expert at everything</a:t>
          </a:r>
          <a:endParaRPr lang="en-US" sz="1800" kern="1200"/>
        </a:p>
      </dsp:txBody>
      <dsp:txXfrm>
        <a:off x="1900154" y="4113591"/>
        <a:ext cx="4473659" cy="1645155"/>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6.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7.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8.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1471C2C-1567-47F4-803E-468024209D9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058F5B09-2954-46C6-97BB-9E10649FE2C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17F2C1D-F243-42AB-ADF2-E7CB4E04900E}" type="datetimeFigureOut">
              <a:rPr lang="en-US" smtClean="0"/>
              <a:t>4/7/2024</a:t>
            </a:fld>
            <a:endParaRPr lang="en-US"/>
          </a:p>
        </p:txBody>
      </p:sp>
      <p:sp>
        <p:nvSpPr>
          <p:cNvPr id="4" name="Footer Placeholder 3">
            <a:extLst>
              <a:ext uri="{FF2B5EF4-FFF2-40B4-BE49-F238E27FC236}">
                <a16:creationId xmlns:a16="http://schemas.microsoft.com/office/drawing/2014/main" id="{E39A204B-EBA9-4C6D-BFB2-A104F00C8E2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855F72FC-4D2D-4E5B-A4DD-62E2C822FB1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23CDBB5-5B4A-4483-935D-A73935186B4D}" type="slidenum">
              <a:rPr lang="en-US" smtClean="0"/>
              <a:t>‹#›</a:t>
            </a:fld>
            <a:endParaRPr lang="en-US"/>
          </a:p>
        </p:txBody>
      </p:sp>
    </p:spTree>
    <p:extLst>
      <p:ext uri="{BB962C8B-B14F-4D97-AF65-F5344CB8AC3E}">
        <p14:creationId xmlns:p14="http://schemas.microsoft.com/office/powerpoint/2010/main" val="261923779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20CE34E-5667-4A32-A6BA-10C7A552BC63}" type="datetimeFigureOut">
              <a:rPr lang="en-US" smtClean="0"/>
              <a:t>4/7/2024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7CCE34D-CFF1-4FFE-815B-D050E7ED2DFD}" type="slidenum">
              <a:rPr lang="en-US" smtClean="0"/>
              <a:t>‹#›</a:t>
            </a:fld>
            <a:endParaRPr lang="en-US"/>
          </a:p>
        </p:txBody>
      </p:sp>
    </p:spTree>
    <p:extLst>
      <p:ext uri="{BB962C8B-B14F-4D97-AF65-F5344CB8AC3E}">
        <p14:creationId xmlns:p14="http://schemas.microsoft.com/office/powerpoint/2010/main" val="39793628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1</a:t>
            </a:fld>
            <a:endParaRPr lang="en-US"/>
          </a:p>
        </p:txBody>
      </p:sp>
    </p:spTree>
    <p:extLst>
      <p:ext uri="{BB962C8B-B14F-4D97-AF65-F5344CB8AC3E}">
        <p14:creationId xmlns:p14="http://schemas.microsoft.com/office/powerpoint/2010/main" val="15608359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4</a:t>
            </a:fld>
            <a:endParaRPr lang="en-US"/>
          </a:p>
        </p:txBody>
      </p:sp>
    </p:spTree>
    <p:extLst>
      <p:ext uri="{BB962C8B-B14F-4D97-AF65-F5344CB8AC3E}">
        <p14:creationId xmlns:p14="http://schemas.microsoft.com/office/powerpoint/2010/main" val="15865501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9E68F591-F3C7-4872-BBA0-0693794F4F11}"/>
              </a:ext>
            </a:extLst>
          </p:cNvPr>
          <p:cNvSpPr>
            <a:spLocks noGrp="1"/>
          </p:cNvSpPr>
          <p:nvPr>
            <p:ph type="ctrTitle" hasCustomPrompt="1"/>
          </p:nvPr>
        </p:nvSpPr>
        <p:spPr>
          <a:xfrm>
            <a:off x="7999414" y="1051551"/>
            <a:ext cx="3565524" cy="2384898"/>
          </a:xfrm>
        </p:spPr>
        <p:txBody>
          <a:bodyPr anchor="b" anchorCtr="0">
            <a:noAutofit/>
          </a:bodyPr>
          <a:lstStyle/>
          <a:p>
            <a:r>
              <a:rPr lang="en-US" sz="4800" dirty="0"/>
              <a:t>3DFloat</a:t>
            </a:r>
          </a:p>
        </p:txBody>
      </p:sp>
      <p:sp>
        <p:nvSpPr>
          <p:cNvPr id="14" name="Picture Placeholder 13">
            <a:extLst>
              <a:ext uri="{FF2B5EF4-FFF2-40B4-BE49-F238E27FC236}">
                <a16:creationId xmlns:a16="http://schemas.microsoft.com/office/drawing/2014/main" id="{967766A8-18D5-4391-8DB7-7BFF6427636C}"/>
              </a:ext>
            </a:extLst>
          </p:cNvPr>
          <p:cNvSpPr>
            <a:spLocks noGrp="1"/>
          </p:cNvSpPr>
          <p:nvPr>
            <p:ph type="pic" sz="quarter" idx="13"/>
          </p:nvPr>
        </p:nvSpPr>
        <p:spPr>
          <a:xfrm>
            <a:off x="0" y="0"/>
            <a:ext cx="7452360" cy="6858000"/>
          </a:xfrm>
          <a:solidFill>
            <a:schemeClr val="accent5"/>
          </a:solidFill>
        </p:spPr>
        <p:txBody>
          <a:bodyPr>
            <a:noAutofit/>
          </a:bodyPr>
          <a:lstStyle/>
          <a:p>
            <a:r>
              <a:rPr lang="en-US"/>
              <a:t>Click icon to add picture</a:t>
            </a:r>
          </a:p>
        </p:txBody>
      </p:sp>
      <p:sp>
        <p:nvSpPr>
          <p:cNvPr id="8" name="Oval 7">
            <a:extLst>
              <a:ext uri="{FF2B5EF4-FFF2-40B4-BE49-F238E27FC236}">
                <a16:creationId xmlns:a16="http://schemas.microsoft.com/office/drawing/2014/main" id="{938AD48E-7D67-4BE9-97B6-DB64DE5253B9}"/>
              </a:ext>
              <a:ext uri="{C183D7F6-B498-43B3-948B-1728B52AA6E4}">
                <adec:decorative xmlns:adec="http://schemas.microsoft.com/office/drawing/2017/decorative" val="1"/>
              </a:ext>
            </a:extLst>
          </p:cNvPr>
          <p:cNvSpPr>
            <a:spLocks noChangeAspect="1"/>
          </p:cNvSpPr>
          <p:nvPr userDrawn="1"/>
        </p:nvSpPr>
        <p:spPr>
          <a:xfrm>
            <a:off x="7999413" y="445272"/>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9" name="Group 8">
            <a:extLst>
              <a:ext uri="{FF2B5EF4-FFF2-40B4-BE49-F238E27FC236}">
                <a16:creationId xmlns:a16="http://schemas.microsoft.com/office/drawing/2014/main" id="{EB6FF8E2-165B-49EB-8120-14190F9491BC}"/>
              </a:ext>
              <a:ext uri="{C183D7F6-B498-43B3-948B-1728B52AA6E4}">
                <adec:decorative xmlns:adec="http://schemas.microsoft.com/office/drawing/2017/decorative" val="1"/>
              </a:ext>
            </a:extLst>
          </p:cNvPr>
          <p:cNvGrpSpPr/>
          <p:nvPr userDrawn="1"/>
        </p:nvGrpSpPr>
        <p:grpSpPr>
          <a:xfrm rot="5400000">
            <a:off x="10915300" y="5534727"/>
            <a:ext cx="667802" cy="631474"/>
            <a:chOff x="10478914" y="1506691"/>
            <a:chExt cx="667802" cy="631474"/>
          </a:xfrm>
        </p:grpSpPr>
        <p:sp>
          <p:nvSpPr>
            <p:cNvPr id="10" name="Freeform: Shape 9">
              <a:extLst>
                <a:ext uri="{FF2B5EF4-FFF2-40B4-BE49-F238E27FC236}">
                  <a16:creationId xmlns:a16="http://schemas.microsoft.com/office/drawing/2014/main" id="{79B763A7-EE7D-4306-8306-01E8C86E6350}"/>
                </a:ext>
              </a:extLst>
            </p:cNvPr>
            <p:cNvSpPr>
              <a:spLocks noChangeAspect="1"/>
            </p:cNvSpPr>
            <p:nvPr/>
          </p:nvSpPr>
          <p:spPr>
            <a:xfrm rot="8100000">
              <a:off x="10606715" y="1506691"/>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Oval 10">
              <a:extLst>
                <a:ext uri="{FF2B5EF4-FFF2-40B4-BE49-F238E27FC236}">
                  <a16:creationId xmlns:a16="http://schemas.microsoft.com/office/drawing/2014/main" id="{4B3A935F-6844-4FCE-B0AE-5492715A58F1}"/>
                </a:ext>
              </a:extLst>
            </p:cNvPr>
            <p:cNvSpPr/>
            <p:nvPr/>
          </p:nvSpPr>
          <p:spPr>
            <a:xfrm rot="13500000">
              <a:off x="10613915" y="1424627"/>
              <a:ext cx="270000" cy="540001"/>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3" name="Text Placeholder 2">
            <a:extLst>
              <a:ext uri="{FF2B5EF4-FFF2-40B4-BE49-F238E27FC236}">
                <a16:creationId xmlns:a16="http://schemas.microsoft.com/office/drawing/2014/main" id="{5B16EB97-6E8A-4B50-8701-7CB158044DCA}"/>
              </a:ext>
            </a:extLst>
          </p:cNvPr>
          <p:cNvSpPr>
            <a:spLocks noGrp="1"/>
          </p:cNvSpPr>
          <p:nvPr>
            <p:ph type="body" sz="quarter" idx="14"/>
          </p:nvPr>
        </p:nvSpPr>
        <p:spPr>
          <a:xfrm>
            <a:off x="7999413" y="3568700"/>
            <a:ext cx="3565524" cy="1731963"/>
          </a:xfrm>
        </p:spPr>
        <p:txBody>
          <a:bodyPr>
            <a:noAutofit/>
          </a:bodyPr>
          <a:lstStyle>
            <a:lvl1pPr>
              <a:buNone/>
              <a:defRPr sz="2000"/>
            </a:lvl1pPr>
            <a:lvl2pPr>
              <a:buNone/>
              <a:defRPr sz="2000"/>
            </a:lvl2pPr>
            <a:lvl3pPr>
              <a:buNone/>
              <a:defRPr sz="2000"/>
            </a:lvl3pPr>
            <a:lvl4pPr>
              <a:buNone/>
              <a:defRPr sz="2000"/>
            </a:lvl4pPr>
            <a:lvl5pPr>
              <a:buNone/>
              <a:defRPr sz="2000"/>
            </a:lvl5pPr>
          </a:lstStyle>
          <a:p>
            <a:pPr lvl="0"/>
            <a:r>
              <a:rPr lang="en-US"/>
              <a:t>Click to edit Master text styles</a:t>
            </a:r>
          </a:p>
        </p:txBody>
      </p:sp>
    </p:spTree>
    <p:extLst>
      <p:ext uri="{BB962C8B-B14F-4D97-AF65-F5344CB8AC3E}">
        <p14:creationId xmlns:p14="http://schemas.microsoft.com/office/powerpoint/2010/main" val="6009488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1_Content 3 column">
    <p:spTree>
      <p:nvGrpSpPr>
        <p:cNvPr id="1" name=""/>
        <p:cNvGrpSpPr/>
        <p:nvPr/>
      </p:nvGrpSpPr>
      <p:grpSpPr>
        <a:xfrm>
          <a:off x="0" y="0"/>
          <a:ext cx="0" cy="0"/>
          <a:chOff x="0" y="0"/>
          <a:chExt cx="0" cy="0"/>
        </a:xfrm>
      </p:grpSpPr>
      <p:grpSp>
        <p:nvGrpSpPr>
          <p:cNvPr id="34" name="Group 33">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p:nvPr/>
        </p:nvGrpSpPr>
        <p:grpSpPr>
          <a:xfrm>
            <a:off x="137931" y="5260967"/>
            <a:ext cx="1980001" cy="1363916"/>
            <a:chOff x="4879602" y="3781429"/>
            <a:chExt cx="1980001" cy="1363916"/>
          </a:xfrm>
        </p:grpSpPr>
        <p:sp>
          <p:nvSpPr>
            <p:cNvPr id="35" name="Freeform: Shape 34">
              <a:extLst>
                <a:ext uri="{FF2B5EF4-FFF2-40B4-BE49-F238E27FC236}">
                  <a16:creationId xmlns:a16="http://schemas.microsoft.com/office/drawing/2014/main" id="{79FAC916-D9BB-4794-81B4-7C47C67E850D}"/>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6" name="Freeform: Shape 35">
              <a:extLst>
                <a:ext uri="{FF2B5EF4-FFF2-40B4-BE49-F238E27FC236}">
                  <a16:creationId xmlns:a16="http://schemas.microsoft.com/office/drawing/2014/main" id="{B5CA2231-7A65-4D16-8400-A210CC41DB73}"/>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sp>
          <p:nvSpPr>
            <p:cNvPr id="37" name="Oval 36">
              <a:extLst>
                <a:ext uri="{FF2B5EF4-FFF2-40B4-BE49-F238E27FC236}">
                  <a16:creationId xmlns:a16="http://schemas.microsoft.com/office/drawing/2014/main" id="{4B089C8C-B82B-4704-88E2-E857A5E21529}"/>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434B90C8-5B4D-456E-AD99-80EF748FDD72}"/>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9" name="Freeform: Shape 18">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ChangeAspect="1"/>
          </p:cNvSpPr>
          <p:nvPr/>
        </p:nvSpPr>
        <p:spPr>
          <a:xfrm rot="2700000">
            <a:off x="10834944" y="17126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Oval 19">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p:nvPr/>
        </p:nvSpPr>
        <p:spPr>
          <a:xfrm rot="8100000">
            <a:off x="10849344" y="51834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Oval 24">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ChangeAspect="1"/>
          </p:cNvSpPr>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Title 1">
            <a:extLst>
              <a:ext uri="{FF2B5EF4-FFF2-40B4-BE49-F238E27FC236}">
                <a16:creationId xmlns:a16="http://schemas.microsoft.com/office/drawing/2014/main" id="{EBCCE83C-72C8-4181-8D03-7CFB23A6FF2D}"/>
              </a:ext>
            </a:extLst>
          </p:cNvPr>
          <p:cNvSpPr>
            <a:spLocks noGrp="1"/>
          </p:cNvSpPr>
          <p:nvPr>
            <p:ph type="title"/>
          </p:nvPr>
        </p:nvSpPr>
        <p:spPr>
          <a:xfrm>
            <a:off x="550862" y="549275"/>
            <a:ext cx="11097551" cy="1332000"/>
          </a:xfrm>
        </p:spPr>
        <p:txBody>
          <a:bodyPr vert="horz" wrap="square" lIns="0" tIns="0" rIns="0" bIns="0" rtlCol="0" anchor="t" anchorCtr="0">
            <a:noAutofit/>
          </a:bodyPr>
          <a:lstStyle>
            <a:lvl1pPr>
              <a:defRPr lang="en-US" sz="4800" dirty="0"/>
            </a:lvl1pPr>
          </a:lstStyle>
          <a:p>
            <a:pPr lvl="0">
              <a:lnSpc>
                <a:spcPct val="100000"/>
              </a:lnSpc>
            </a:pPr>
            <a:r>
              <a:rPr lang="en-US"/>
              <a:t>Click to edit Master title style</a:t>
            </a:r>
            <a:endParaRPr lang="en-US" dirty="0"/>
          </a:p>
        </p:txBody>
      </p:sp>
      <p:sp>
        <p:nvSpPr>
          <p:cNvPr id="16" name="Text Placeholder 2">
            <a:extLst>
              <a:ext uri="{FF2B5EF4-FFF2-40B4-BE49-F238E27FC236}">
                <a16:creationId xmlns:a16="http://schemas.microsoft.com/office/drawing/2014/main" id="{C6FCDFCC-38D1-43A4-918F-491DBA6B2CF6}"/>
              </a:ext>
            </a:extLst>
          </p:cNvPr>
          <p:cNvSpPr>
            <a:spLocks noGrp="1"/>
          </p:cNvSpPr>
          <p:nvPr>
            <p:ph type="body" idx="1"/>
          </p:nvPr>
        </p:nvSpPr>
        <p:spPr>
          <a:xfrm>
            <a:off x="550864" y="1731375"/>
            <a:ext cx="3563936" cy="535354"/>
          </a:xfrm>
        </p:spPr>
        <p:txBody>
          <a:bodyPr anchor="b">
            <a:noAutofit/>
          </a:bodyPr>
          <a:lstStyle>
            <a:lvl1pPr marL="0" indent="0">
              <a:buNone/>
              <a:defRPr sz="20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7" name="Content Placeholder 3">
            <a:extLst>
              <a:ext uri="{FF2B5EF4-FFF2-40B4-BE49-F238E27FC236}">
                <a16:creationId xmlns:a16="http://schemas.microsoft.com/office/drawing/2014/main" id="{8A9CB740-8581-4D62-8481-7ECBBEDA7219}"/>
              </a:ext>
            </a:extLst>
          </p:cNvPr>
          <p:cNvSpPr>
            <a:spLocks noGrp="1"/>
          </p:cNvSpPr>
          <p:nvPr>
            <p:ph sz="half" idx="2"/>
          </p:nvPr>
        </p:nvSpPr>
        <p:spPr>
          <a:xfrm>
            <a:off x="559476" y="2432304"/>
            <a:ext cx="3563936" cy="3515555"/>
          </a:xfrm>
        </p:spPr>
        <p:txBody>
          <a:bodyPr>
            <a:noAutofit/>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2" name="Text Placeholder 4">
            <a:extLst>
              <a:ext uri="{FF2B5EF4-FFF2-40B4-BE49-F238E27FC236}">
                <a16:creationId xmlns:a16="http://schemas.microsoft.com/office/drawing/2014/main" id="{AB16E493-D962-46EC-BBB8-D7E68A640438}"/>
              </a:ext>
            </a:extLst>
          </p:cNvPr>
          <p:cNvSpPr>
            <a:spLocks noGrp="1"/>
          </p:cNvSpPr>
          <p:nvPr>
            <p:ph type="body" sz="quarter" idx="13"/>
          </p:nvPr>
        </p:nvSpPr>
        <p:spPr>
          <a:xfrm>
            <a:off x="4341573" y="1731375"/>
            <a:ext cx="3566160" cy="535354"/>
          </a:xfrm>
        </p:spPr>
        <p:txBody>
          <a:bodyPr vert="horz" wrap="square" lIns="0" tIns="0" rIns="0" bIns="0" rtlCol="0" anchor="b">
            <a:noAutofit/>
          </a:bodyPr>
          <a:lstStyle>
            <a:lvl1pPr>
              <a:buNone/>
              <a:defRPr lang="en-US" sz="2000" b="0" cap="all" spc="200" baseline="0" dirty="0">
                <a:solidFill>
                  <a:schemeClr val="tx1"/>
                </a:solidFill>
              </a:defRPr>
            </a:lvl1pPr>
          </a:lstStyle>
          <a:p>
            <a:pPr marL="228600" lvl="0" indent="-228600"/>
            <a:r>
              <a:rPr lang="en-US"/>
              <a:t>Click to edit Master text styles</a:t>
            </a:r>
          </a:p>
        </p:txBody>
      </p:sp>
      <p:sp>
        <p:nvSpPr>
          <p:cNvPr id="23" name="Content Placeholder 5">
            <a:extLst>
              <a:ext uri="{FF2B5EF4-FFF2-40B4-BE49-F238E27FC236}">
                <a16:creationId xmlns:a16="http://schemas.microsoft.com/office/drawing/2014/main" id="{88CC7C67-1BA6-42A6-B9D3-8EDF70A3DB38}"/>
              </a:ext>
            </a:extLst>
          </p:cNvPr>
          <p:cNvSpPr>
            <a:spLocks noGrp="1"/>
          </p:cNvSpPr>
          <p:nvPr>
            <p:ph sz="quarter" idx="14"/>
          </p:nvPr>
        </p:nvSpPr>
        <p:spPr>
          <a:xfrm>
            <a:off x="4341573" y="2427370"/>
            <a:ext cx="3508755" cy="3515555"/>
          </a:xfrm>
        </p:spPr>
        <p:txBody>
          <a:bodyPr>
            <a:noAutofit/>
          </a:bodyPr>
          <a:lstStyle>
            <a:lvl1pPr>
              <a:defRPr sz="1700"/>
            </a:lvl1pPr>
            <a:lvl2pPr>
              <a:defRPr sz="1700"/>
            </a:lvl2pPr>
            <a:lvl3pPr>
              <a:defRPr sz="1700"/>
            </a:lvl3pPr>
            <a:lvl4pPr>
              <a:defRPr sz="1700"/>
            </a:lvl4pPr>
            <a:lvl5pPr>
              <a:defRPr sz="17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 Placeholder 4">
            <a:extLst>
              <a:ext uri="{FF2B5EF4-FFF2-40B4-BE49-F238E27FC236}">
                <a16:creationId xmlns:a16="http://schemas.microsoft.com/office/drawing/2014/main" id="{C17092A6-D0E6-4EF2-B3B8-AE35438D4D77}"/>
              </a:ext>
            </a:extLst>
          </p:cNvPr>
          <p:cNvSpPr>
            <a:spLocks noGrp="1"/>
          </p:cNvSpPr>
          <p:nvPr>
            <p:ph type="body" sz="quarter" idx="3" hasCustomPrompt="1"/>
          </p:nvPr>
        </p:nvSpPr>
        <p:spPr>
          <a:xfrm>
            <a:off x="8139659" y="1731375"/>
            <a:ext cx="3566160" cy="535354"/>
          </a:xfrm>
        </p:spPr>
        <p:txBody>
          <a:bodyPr vert="horz" wrap="square" lIns="0" tIns="0" rIns="0" bIns="0" rtlCol="0" anchor="b">
            <a:noAutofit/>
          </a:bodyPr>
          <a:lstStyle>
            <a:lvl1pPr>
              <a:buNone/>
              <a:defRPr lang="en-US" sz="2000" b="0" cap="all" spc="200" baseline="0" dirty="0">
                <a:solidFill>
                  <a:schemeClr val="tx1"/>
                </a:solidFill>
              </a:defRPr>
            </a:lvl1pPr>
          </a:lstStyle>
          <a:p>
            <a:pPr marL="228600" lvl="0" indent="-228600"/>
            <a:r>
              <a:rPr lang="en-US" dirty="0"/>
              <a:t>Click to EDIT</a:t>
            </a:r>
          </a:p>
        </p:txBody>
      </p:sp>
      <p:sp>
        <p:nvSpPr>
          <p:cNvPr id="21" name="Content Placeholder 5">
            <a:extLst>
              <a:ext uri="{FF2B5EF4-FFF2-40B4-BE49-F238E27FC236}">
                <a16:creationId xmlns:a16="http://schemas.microsoft.com/office/drawing/2014/main" id="{4534254A-2561-400F-87CB-18A8D3538124}"/>
              </a:ext>
            </a:extLst>
          </p:cNvPr>
          <p:cNvSpPr>
            <a:spLocks noGrp="1"/>
          </p:cNvSpPr>
          <p:nvPr>
            <p:ph sz="quarter" idx="4"/>
          </p:nvPr>
        </p:nvSpPr>
        <p:spPr>
          <a:xfrm>
            <a:off x="8139659" y="2427370"/>
            <a:ext cx="3508755" cy="3515555"/>
          </a:xfrm>
        </p:spPr>
        <p:txBody>
          <a:bodyPr>
            <a:noAutofit/>
          </a:bodyPr>
          <a:lstStyle>
            <a:lvl1pPr>
              <a:defRPr sz="1700"/>
            </a:lvl1pPr>
            <a:lvl2pPr>
              <a:defRPr sz="1700"/>
            </a:lvl2pPr>
            <a:lvl3pPr>
              <a:defRPr sz="1700"/>
            </a:lvl3pPr>
            <a:lvl4pPr>
              <a:defRPr sz="1700"/>
            </a:lvl4pPr>
            <a:lvl5pPr>
              <a:defRPr sz="17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B1BC074-1090-47AF-BDE8-3859BF574BA6}"/>
              </a:ext>
            </a:extLst>
          </p:cNvPr>
          <p:cNvSpPr>
            <a:spLocks noGrp="1"/>
          </p:cNvSpPr>
          <p:nvPr>
            <p:ph type="dt" sz="half" idx="10"/>
          </p:nvPr>
        </p:nvSpPr>
        <p:spPr/>
        <p:txBody>
          <a:bodyPr>
            <a:noAutofit/>
          </a:bodyPr>
          <a:lstStyle/>
          <a:p>
            <a:fld id="{D50116B4-8A9E-452F-B4D1-1DDCE40888FF}" type="datetime1">
              <a:rPr lang="en-US" smtClean="0"/>
              <a:t>4/7/2024</a:t>
            </a:fld>
            <a:endParaRPr lang="en-US" dirty="0"/>
          </a:p>
        </p:txBody>
      </p:sp>
      <p:sp>
        <p:nvSpPr>
          <p:cNvPr id="5" name="Footer Placeholder 4">
            <a:extLst>
              <a:ext uri="{FF2B5EF4-FFF2-40B4-BE49-F238E27FC236}">
                <a16:creationId xmlns:a16="http://schemas.microsoft.com/office/drawing/2014/main" id="{F1D6522F-D41A-4734-8BD1-BD6E5A37D04C}"/>
              </a:ext>
            </a:extLst>
          </p:cNvPr>
          <p:cNvSpPr>
            <a:spLocks noGrp="1"/>
          </p:cNvSpPr>
          <p:nvPr>
            <p:ph type="ftr" sz="quarter" idx="11"/>
          </p:nvPr>
        </p:nvSpPr>
        <p:spPr/>
        <p:txBody>
          <a:bodyPr>
            <a:noAutofit/>
          </a:bodyPr>
          <a:lstStyle/>
          <a:p>
            <a:r>
              <a:rPr lang="en-GB"/>
              <a:t>Getting Started with AI &amp; Data Science </a:t>
            </a:r>
            <a:endParaRPr lang="en-US"/>
          </a:p>
        </p:txBody>
      </p:sp>
      <p:sp>
        <p:nvSpPr>
          <p:cNvPr id="6" name="Slide Number Placeholder 5">
            <a:extLst>
              <a:ext uri="{FF2B5EF4-FFF2-40B4-BE49-F238E27FC236}">
                <a16:creationId xmlns:a16="http://schemas.microsoft.com/office/drawing/2014/main" id="{D74D4206-406C-42A3-BBD4-44C043180931}"/>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228520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2_Summary">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949202B-67AE-417A-A336-DF5257FFDCF0}"/>
              </a:ext>
            </a:extLst>
          </p:cNvPr>
          <p:cNvSpPr>
            <a:spLocks noGrp="1"/>
          </p:cNvSpPr>
          <p:nvPr>
            <p:ph type="title"/>
          </p:nvPr>
        </p:nvSpPr>
        <p:spPr>
          <a:xfrm>
            <a:off x="550863" y="4508500"/>
            <a:ext cx="4500562" cy="1562959"/>
          </a:xfrm>
        </p:spPr>
        <p:txBody>
          <a:bodyPr wrap="square" anchor="t" anchorCtr="0">
            <a:noAutofit/>
          </a:bodyPr>
          <a:lstStyle/>
          <a:p>
            <a:r>
              <a:rPr lang="en-US"/>
              <a:t>Click to edit Master title style</a:t>
            </a:r>
          </a:p>
        </p:txBody>
      </p:sp>
      <p:sp>
        <p:nvSpPr>
          <p:cNvPr id="10" name="Picture Placeholder 9">
            <a:extLst>
              <a:ext uri="{FF2B5EF4-FFF2-40B4-BE49-F238E27FC236}">
                <a16:creationId xmlns:a16="http://schemas.microsoft.com/office/drawing/2014/main" id="{1786D546-2834-435F-950F-DCEFE654B3B1}"/>
              </a:ext>
            </a:extLst>
          </p:cNvPr>
          <p:cNvSpPr>
            <a:spLocks noGrp="1"/>
          </p:cNvSpPr>
          <p:nvPr>
            <p:ph type="pic" sz="quarter" idx="13"/>
          </p:nvPr>
        </p:nvSpPr>
        <p:spPr>
          <a:xfrm>
            <a:off x="0" y="0"/>
            <a:ext cx="12192000" cy="3776472"/>
          </a:xfrm>
          <a:solidFill>
            <a:schemeClr val="accent5"/>
          </a:solidFill>
        </p:spPr>
        <p:txBody>
          <a:bodyPr>
            <a:noAutofit/>
          </a:bodyPr>
          <a:lstStyle/>
          <a:p>
            <a:r>
              <a:rPr lang="en-US"/>
              <a:t>Click icon to add picture</a:t>
            </a:r>
          </a:p>
        </p:txBody>
      </p:sp>
      <p:sp>
        <p:nvSpPr>
          <p:cNvPr id="7" name="Content Placeholder 6">
            <a:extLst>
              <a:ext uri="{FF2B5EF4-FFF2-40B4-BE49-F238E27FC236}">
                <a16:creationId xmlns:a16="http://schemas.microsoft.com/office/drawing/2014/main" id="{3BD763BD-EAC5-4DB8-81AF-9743BB6A9576}"/>
              </a:ext>
            </a:extLst>
          </p:cNvPr>
          <p:cNvSpPr>
            <a:spLocks noGrp="1"/>
          </p:cNvSpPr>
          <p:nvPr>
            <p:ph sz="quarter" idx="15"/>
          </p:nvPr>
        </p:nvSpPr>
        <p:spPr>
          <a:xfrm>
            <a:off x="5262411" y="4508500"/>
            <a:ext cx="6221412" cy="1563688"/>
          </a:xfrm>
        </p:spPr>
        <p:txBody>
          <a:bodyPr>
            <a:noAutofit/>
          </a:bodyPr>
          <a:lstStyle>
            <a:lvl1pPr marL="0" indent="0">
              <a:buNone/>
              <a:defRPr sz="2000"/>
            </a:lvl1pPr>
            <a:lvl2pPr>
              <a:buNone/>
              <a:defRPr sz="1900"/>
            </a:lvl2pPr>
            <a:lvl3pPr>
              <a:buNone/>
              <a:defRPr sz="1900"/>
            </a:lvl3pPr>
            <a:lvl4pPr>
              <a:buNone/>
              <a:defRPr sz="1900"/>
            </a:lvl4pPr>
            <a:lvl5pPr>
              <a:buNone/>
              <a:defRPr sz="1900"/>
            </a:lvl5pPr>
          </a:lstStyle>
          <a:p>
            <a:pPr lvl="0"/>
            <a:r>
              <a:rPr lang="en-US"/>
              <a:t>Click to edit Master text styles</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fld id="{049E7F9C-92C6-4D74-AC74-10E4BEFBFFCD}" type="datetime1">
              <a:rPr lang="en-US" smtClean="0"/>
              <a:t>4/7/2024</a:t>
            </a:fld>
            <a:endParaRPr lang="en-US"/>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GB"/>
              <a:t>Getting Started with AI &amp; Data Science </a:t>
            </a:r>
            <a:endParaRPr lang="en-US"/>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8" name="Oval 7">
            <a:extLst>
              <a:ext uri="{FF2B5EF4-FFF2-40B4-BE49-F238E27FC236}">
                <a16:creationId xmlns:a16="http://schemas.microsoft.com/office/drawing/2014/main" id="{446AF837-10C6-44A5-B8D6-960A57487B43}"/>
              </a:ext>
              <a:ext uri="{C183D7F6-B498-43B3-948B-1728B52AA6E4}">
                <adec:decorative xmlns:adec="http://schemas.microsoft.com/office/drawing/2017/decorative" val="1"/>
              </a:ext>
            </a:extLst>
          </p:cNvPr>
          <p:cNvSpPr>
            <a:spLocks noChangeAspect="1"/>
          </p:cNvSpPr>
          <p:nvPr userDrawn="1"/>
        </p:nvSpPr>
        <p:spPr>
          <a:xfrm>
            <a:off x="1225773" y="385222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14254770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3_Closing">
    <p:spTree>
      <p:nvGrpSpPr>
        <p:cNvPr id="1" name=""/>
        <p:cNvGrpSpPr/>
        <p:nvPr/>
      </p:nvGrpSpPr>
      <p:grpSpPr>
        <a:xfrm>
          <a:off x="0" y="0"/>
          <a:ext cx="0" cy="0"/>
          <a:chOff x="0" y="0"/>
          <a:chExt cx="0" cy="0"/>
        </a:xfrm>
      </p:grpSpPr>
      <p:sp>
        <p:nvSpPr>
          <p:cNvPr id="28" name="Title 1">
            <a:extLst>
              <a:ext uri="{FF2B5EF4-FFF2-40B4-BE49-F238E27FC236}">
                <a16:creationId xmlns:a16="http://schemas.microsoft.com/office/drawing/2014/main" id="{97246E34-E6EE-4BF3-A0D3-A20868B5A594}"/>
              </a:ext>
            </a:extLst>
          </p:cNvPr>
          <p:cNvSpPr>
            <a:spLocks noGrp="1"/>
          </p:cNvSpPr>
          <p:nvPr>
            <p:ph type="ctrTitle"/>
          </p:nvPr>
        </p:nvSpPr>
        <p:spPr>
          <a:xfrm>
            <a:off x="550863" y="549275"/>
            <a:ext cx="5437187" cy="2986234"/>
          </a:xfrm>
        </p:spPr>
        <p:txBody>
          <a:bodyPr anchor="b" anchorCtr="0">
            <a:noAutofit/>
          </a:bodyPr>
          <a:lstStyle/>
          <a:p>
            <a:r>
              <a:rPr lang="en-US"/>
              <a:t>Click to edit Master title style</a:t>
            </a:r>
            <a:endParaRPr lang="en-US" dirty="0"/>
          </a:p>
        </p:txBody>
      </p:sp>
      <p:sp>
        <p:nvSpPr>
          <p:cNvPr id="31" name="Subtitle 2">
            <a:extLst>
              <a:ext uri="{FF2B5EF4-FFF2-40B4-BE49-F238E27FC236}">
                <a16:creationId xmlns:a16="http://schemas.microsoft.com/office/drawing/2014/main" id="{45BE5FFB-47D1-4474-B6CA-C3C936DF285E}"/>
              </a:ext>
            </a:extLst>
          </p:cNvPr>
          <p:cNvSpPr>
            <a:spLocks noGrp="1"/>
          </p:cNvSpPr>
          <p:nvPr>
            <p:ph type="subTitle" idx="1"/>
          </p:nvPr>
        </p:nvSpPr>
        <p:spPr>
          <a:xfrm>
            <a:off x="550863" y="3827610"/>
            <a:ext cx="5437187" cy="2265216"/>
          </a:xfrm>
        </p:spPr>
        <p:txBody>
          <a:bodyPr>
            <a:noAutofit/>
          </a:bodyPr>
          <a:lstStyle>
            <a:lvl1pPr>
              <a:buNone/>
              <a:defRPr sz="2400"/>
            </a:lvl1pPr>
          </a:lstStyle>
          <a:p>
            <a:r>
              <a:rPr lang="en-US">
                <a:solidFill>
                  <a:schemeClr val="tx1">
                    <a:alpha val="60000"/>
                  </a:schemeClr>
                </a:solidFill>
              </a:rPr>
              <a:t>Click to edit Master subtitle style</a:t>
            </a:r>
            <a:endParaRPr lang="en-US" dirty="0">
              <a:solidFill>
                <a:schemeClr val="tx1">
                  <a:alpha val="60000"/>
                </a:schemeClr>
              </a:solidFill>
            </a:endParaRPr>
          </a:p>
        </p:txBody>
      </p:sp>
      <p:sp>
        <p:nvSpPr>
          <p:cNvPr id="40" name="Picture Placeholder 39">
            <a:extLst>
              <a:ext uri="{FF2B5EF4-FFF2-40B4-BE49-F238E27FC236}">
                <a16:creationId xmlns:a16="http://schemas.microsoft.com/office/drawing/2014/main" id="{008D9209-1A62-4AC3-BF92-94348A9BC06B}"/>
              </a:ext>
            </a:extLst>
          </p:cNvPr>
          <p:cNvSpPr>
            <a:spLocks noGrp="1"/>
          </p:cNvSpPr>
          <p:nvPr>
            <p:ph type="pic" sz="quarter" idx="15"/>
          </p:nvPr>
        </p:nvSpPr>
        <p:spPr>
          <a:xfrm>
            <a:off x="6556248" y="548640"/>
            <a:ext cx="5084064" cy="2880360"/>
          </a:xfrm>
          <a:solidFill>
            <a:schemeClr val="accent5"/>
          </a:solidFill>
        </p:spPr>
        <p:txBody>
          <a:bodyPr>
            <a:noAutofit/>
          </a:bodyPr>
          <a:lstStyle/>
          <a:p>
            <a:r>
              <a:rPr lang="en-US"/>
              <a:t>Click icon to add picture</a:t>
            </a:r>
            <a:endParaRPr lang="en-US" dirty="0"/>
          </a:p>
        </p:txBody>
      </p:sp>
      <p:sp>
        <p:nvSpPr>
          <p:cNvPr id="42" name="Picture Placeholder 41">
            <a:extLst>
              <a:ext uri="{FF2B5EF4-FFF2-40B4-BE49-F238E27FC236}">
                <a16:creationId xmlns:a16="http://schemas.microsoft.com/office/drawing/2014/main" id="{FADBFB6B-1787-4549-91B6-D748C66B13C6}"/>
              </a:ext>
            </a:extLst>
          </p:cNvPr>
          <p:cNvSpPr>
            <a:spLocks noGrp="1"/>
          </p:cNvSpPr>
          <p:nvPr>
            <p:ph type="pic" sz="quarter" idx="16"/>
          </p:nvPr>
        </p:nvSpPr>
        <p:spPr>
          <a:xfrm>
            <a:off x="6556248" y="3429000"/>
            <a:ext cx="5084064" cy="2880360"/>
          </a:xfrm>
          <a:solidFill>
            <a:schemeClr val="accent5"/>
          </a:solidFill>
        </p:spPr>
        <p:txBody>
          <a:bodyPr>
            <a:noAutofit/>
          </a:bodyPr>
          <a:lstStyle/>
          <a:p>
            <a:r>
              <a:rPr lang="en-US"/>
              <a:t>Click icon to add picture</a:t>
            </a:r>
          </a:p>
        </p:txBody>
      </p:sp>
      <p:grpSp>
        <p:nvGrpSpPr>
          <p:cNvPr id="43" name="Group 42">
            <a:extLst>
              <a:ext uri="{FF2B5EF4-FFF2-40B4-BE49-F238E27FC236}">
                <a16:creationId xmlns:a16="http://schemas.microsoft.com/office/drawing/2014/main" id="{06966E3E-9B30-4375-AC9A-23256CC87D25}"/>
              </a:ext>
              <a:ext uri="{C183D7F6-B498-43B3-948B-1728B52AA6E4}">
                <adec:decorative xmlns:adec="http://schemas.microsoft.com/office/drawing/2017/decorative" val="1"/>
              </a:ext>
            </a:extLst>
          </p:cNvPr>
          <p:cNvGrpSpPr/>
          <p:nvPr userDrawn="1"/>
        </p:nvGrpSpPr>
        <p:grpSpPr>
          <a:xfrm>
            <a:off x="11161347" y="125399"/>
            <a:ext cx="1404698" cy="1155641"/>
            <a:chOff x="11161347" y="125399"/>
            <a:chExt cx="1404698" cy="1155641"/>
          </a:xfrm>
        </p:grpSpPr>
        <p:sp>
          <p:nvSpPr>
            <p:cNvPr id="44" name="Freeform: Shape 43">
              <a:extLst>
                <a:ext uri="{FF2B5EF4-FFF2-40B4-BE49-F238E27FC236}">
                  <a16:creationId xmlns:a16="http://schemas.microsoft.com/office/drawing/2014/main" id="{4EBBC5A2-A37E-47DF-9230-9A75067F1883}"/>
                </a:ext>
              </a:extLst>
            </p:cNvPr>
            <p:cNvSpPr>
              <a:spLocks noChangeAspect="1"/>
            </p:cNvSpPr>
            <p:nvPr/>
          </p:nvSpPr>
          <p:spPr>
            <a:xfrm rot="18900000">
              <a:off x="11161347" y="125399"/>
              <a:ext cx="1341675" cy="926985"/>
            </a:xfrm>
            <a:custGeom>
              <a:avLst/>
              <a:gdLst>
                <a:gd name="connsiteX0" fmla="*/ 1049126 w 1341675"/>
                <a:gd name="connsiteY0" fmla="*/ 8962 h 926985"/>
                <a:gd name="connsiteX1" fmla="*/ 1341675 w 1341675"/>
                <a:gd name="connsiteY1" fmla="*/ 301511 h 926985"/>
                <a:gd name="connsiteX2" fmla="*/ 1130649 w 1341675"/>
                <a:gd name="connsiteY2" fmla="*/ 512537 h 926985"/>
                <a:gd name="connsiteX3" fmla="*/ 1107397 w 1341675"/>
                <a:gd name="connsiteY3" fmla="*/ 499917 h 926985"/>
                <a:gd name="connsiteX4" fmla="*/ 926985 w 1341675"/>
                <a:gd name="connsiteY4" fmla="*/ 463493 h 926985"/>
                <a:gd name="connsiteX5" fmla="*/ 463493 w 1341675"/>
                <a:gd name="connsiteY5" fmla="*/ 926985 h 926985"/>
                <a:gd name="connsiteX6" fmla="*/ 0 w 1341675"/>
                <a:gd name="connsiteY6" fmla="*/ 926985 h 926985"/>
                <a:gd name="connsiteX7" fmla="*/ 926985 w 1341675"/>
                <a:gd name="connsiteY7" fmla="*/ 0 h 926985"/>
                <a:gd name="connsiteX8" fmla="*/ 1021763 w 1341675"/>
                <a:gd name="connsiteY8" fmla="*/ 4786 h 926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41675" h="926985">
                  <a:moveTo>
                    <a:pt x="1049126" y="8962"/>
                  </a:moveTo>
                  <a:lnTo>
                    <a:pt x="1341675" y="301511"/>
                  </a:lnTo>
                  <a:lnTo>
                    <a:pt x="1130649" y="512537"/>
                  </a:lnTo>
                  <a:lnTo>
                    <a:pt x="1107397" y="499917"/>
                  </a:lnTo>
                  <a:cubicBezTo>
                    <a:pt x="1051945" y="476462"/>
                    <a:pt x="990979" y="463493"/>
                    <a:pt x="926985" y="463493"/>
                  </a:cubicBezTo>
                  <a:cubicBezTo>
                    <a:pt x="671005" y="463493"/>
                    <a:pt x="463493" y="671005"/>
                    <a:pt x="463493" y="926985"/>
                  </a:cubicBezTo>
                  <a:lnTo>
                    <a:pt x="0" y="926985"/>
                  </a:lnTo>
                  <a:cubicBezTo>
                    <a:pt x="0" y="415026"/>
                    <a:pt x="415025" y="0"/>
                    <a:pt x="926985" y="0"/>
                  </a:cubicBezTo>
                  <a:cubicBezTo>
                    <a:pt x="958982" y="0"/>
                    <a:pt x="990601" y="1621"/>
                    <a:pt x="1021763" y="4786"/>
                  </a:cubicBezTo>
                  <a:close/>
                </a:path>
              </a:pathLst>
            </a:custGeom>
            <a:solidFill>
              <a:schemeClr val="bg2"/>
            </a:solidFill>
            <a:ln>
              <a:noFill/>
            </a:ln>
            <a:effectLst>
              <a:innerShdw blurRad="254000" dist="50800" dir="54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45" name="Oval 44">
              <a:extLst>
                <a:ext uri="{FF2B5EF4-FFF2-40B4-BE49-F238E27FC236}">
                  <a16:creationId xmlns:a16="http://schemas.microsoft.com/office/drawing/2014/main" id="{11781B9A-C230-4FFC-90A8-E0571B1DEDA7}"/>
                </a:ext>
              </a:extLst>
            </p:cNvPr>
            <p:cNvSpPr/>
            <p:nvPr/>
          </p:nvSpPr>
          <p:spPr>
            <a:xfrm rot="2700000">
              <a:off x="11798454" y="994196"/>
              <a:ext cx="107098" cy="466589"/>
            </a:xfrm>
            <a:prstGeom prst="ellipse">
              <a:avLst/>
            </a:prstGeom>
            <a:solidFill>
              <a:schemeClr val="bg2"/>
            </a:solidFill>
            <a:ln>
              <a:noFill/>
            </a:ln>
            <a:effectLst>
              <a:innerShdw blurRad="63500" dist="254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6" name="Freeform: Shape 45">
              <a:extLst>
                <a:ext uri="{FF2B5EF4-FFF2-40B4-BE49-F238E27FC236}">
                  <a16:creationId xmlns:a16="http://schemas.microsoft.com/office/drawing/2014/main" id="{3295925C-3570-40F1-B3CE-07D947ED4643}"/>
                </a:ext>
              </a:extLst>
            </p:cNvPr>
            <p:cNvSpPr>
              <a:spLocks noChangeAspect="1"/>
            </p:cNvSpPr>
            <p:nvPr/>
          </p:nvSpPr>
          <p:spPr>
            <a:xfrm rot="18900000">
              <a:off x="11228590" y="129580"/>
              <a:ext cx="1337455" cy="1042921"/>
            </a:xfrm>
            <a:custGeom>
              <a:avLst/>
              <a:gdLst>
                <a:gd name="connsiteX0" fmla="*/ 1084058 w 1337455"/>
                <a:gd name="connsiteY0" fmla="*/ 16081 h 1042921"/>
                <a:gd name="connsiteX1" fmla="*/ 1337455 w 1337455"/>
                <a:gd name="connsiteY1" fmla="*/ 269477 h 1042921"/>
                <a:gd name="connsiteX2" fmla="*/ 1060775 w 1337455"/>
                <a:gd name="connsiteY2" fmla="*/ 546158 h 1042921"/>
                <a:gd name="connsiteX3" fmla="*/ 1020394 w 1337455"/>
                <a:gd name="connsiteY3" fmla="*/ 532055 h 1042921"/>
                <a:gd name="connsiteX4" fmla="*/ 926985 w 1337455"/>
                <a:gd name="connsiteY4" fmla="*/ 521461 h 1042921"/>
                <a:gd name="connsiteX5" fmla="*/ 463492 w 1337455"/>
                <a:gd name="connsiteY5" fmla="*/ 1042921 h 1042921"/>
                <a:gd name="connsiteX6" fmla="*/ 0 w 1337455"/>
                <a:gd name="connsiteY6" fmla="*/ 1042921 h 1042921"/>
                <a:gd name="connsiteX7" fmla="*/ 926984 w 1337455"/>
                <a:gd name="connsiteY7" fmla="*/ 0 h 1042921"/>
                <a:gd name="connsiteX8" fmla="*/ 1021763 w 1337455"/>
                <a:gd name="connsiteY8" fmla="*/ 5384 h 1042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7455" h="1042921">
                  <a:moveTo>
                    <a:pt x="1084058" y="16081"/>
                  </a:moveTo>
                  <a:lnTo>
                    <a:pt x="1337455" y="269477"/>
                  </a:lnTo>
                  <a:lnTo>
                    <a:pt x="1060775" y="546158"/>
                  </a:lnTo>
                  <a:lnTo>
                    <a:pt x="1020394" y="532055"/>
                  </a:lnTo>
                  <a:cubicBezTo>
                    <a:pt x="990222" y="525109"/>
                    <a:pt x="958982" y="521461"/>
                    <a:pt x="926985" y="521461"/>
                  </a:cubicBezTo>
                  <a:cubicBezTo>
                    <a:pt x="671005" y="521461"/>
                    <a:pt x="463493" y="754927"/>
                    <a:pt x="463492" y="1042921"/>
                  </a:cubicBezTo>
                  <a:lnTo>
                    <a:pt x="0" y="1042921"/>
                  </a:lnTo>
                  <a:cubicBezTo>
                    <a:pt x="0" y="466932"/>
                    <a:pt x="415025" y="0"/>
                    <a:pt x="926984" y="0"/>
                  </a:cubicBezTo>
                  <a:cubicBezTo>
                    <a:pt x="958982" y="0"/>
                    <a:pt x="990600" y="1824"/>
                    <a:pt x="1021763" y="5384"/>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grpSp>
      <p:grpSp>
        <p:nvGrpSpPr>
          <p:cNvPr id="15" name="Group 14">
            <a:extLst>
              <a:ext uri="{FF2B5EF4-FFF2-40B4-BE49-F238E27FC236}">
                <a16:creationId xmlns:a16="http://schemas.microsoft.com/office/drawing/2014/main" id="{394664AE-6DC5-428F-9AC4-5A8F67571F72}"/>
              </a:ext>
              <a:ext uri="{C183D7F6-B498-43B3-948B-1728B52AA6E4}">
                <adec:decorative xmlns:adec="http://schemas.microsoft.com/office/drawing/2017/decorative" val="1"/>
              </a:ext>
            </a:extLst>
          </p:cNvPr>
          <p:cNvGrpSpPr/>
          <p:nvPr userDrawn="1"/>
        </p:nvGrpSpPr>
        <p:grpSpPr>
          <a:xfrm>
            <a:off x="594036" y="5610392"/>
            <a:ext cx="667802" cy="631474"/>
            <a:chOff x="10478914" y="1506691"/>
            <a:chExt cx="667802" cy="631474"/>
          </a:xfrm>
        </p:grpSpPr>
        <p:sp>
          <p:nvSpPr>
            <p:cNvPr id="16" name="Freeform: Shape 15">
              <a:extLst>
                <a:ext uri="{FF2B5EF4-FFF2-40B4-BE49-F238E27FC236}">
                  <a16:creationId xmlns:a16="http://schemas.microsoft.com/office/drawing/2014/main" id="{8288F304-7DF7-42FB-BD6F-D575128A1DDE}"/>
                </a:ext>
              </a:extLst>
            </p:cNvPr>
            <p:cNvSpPr>
              <a:spLocks noChangeAspect="1"/>
            </p:cNvSpPr>
            <p:nvPr/>
          </p:nvSpPr>
          <p:spPr>
            <a:xfrm rot="8100000">
              <a:off x="10606715" y="1506691"/>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Oval 20">
              <a:extLst>
                <a:ext uri="{FF2B5EF4-FFF2-40B4-BE49-F238E27FC236}">
                  <a16:creationId xmlns:a16="http://schemas.microsoft.com/office/drawing/2014/main" id="{104835D9-7DE9-4DDD-A6C2-1C526822700A}"/>
                </a:ext>
              </a:extLst>
            </p:cNvPr>
            <p:cNvSpPr/>
            <p:nvPr/>
          </p:nvSpPr>
          <p:spPr>
            <a:xfrm rot="13500000">
              <a:off x="10613915" y="1424627"/>
              <a:ext cx="270000" cy="540001"/>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5" name="Date Placeholder 4">
            <a:extLst>
              <a:ext uri="{FF2B5EF4-FFF2-40B4-BE49-F238E27FC236}">
                <a16:creationId xmlns:a16="http://schemas.microsoft.com/office/drawing/2014/main" id="{E57D2D6F-49E8-4217-A908-2D9E43583589}"/>
              </a:ext>
            </a:extLst>
          </p:cNvPr>
          <p:cNvSpPr>
            <a:spLocks noGrp="1"/>
          </p:cNvSpPr>
          <p:nvPr>
            <p:ph type="dt" sz="half" idx="10"/>
          </p:nvPr>
        </p:nvSpPr>
        <p:spPr/>
        <p:txBody>
          <a:bodyPr>
            <a:noAutofit/>
          </a:bodyPr>
          <a:lstStyle/>
          <a:p>
            <a:fld id="{6652E7B5-15D5-44DB-8D8A-2C43C4237293}" type="datetime1">
              <a:rPr lang="en-US" smtClean="0"/>
              <a:t>4/7/2024</a:t>
            </a:fld>
            <a:endParaRPr lang="en-US"/>
          </a:p>
        </p:txBody>
      </p:sp>
      <p:sp>
        <p:nvSpPr>
          <p:cNvPr id="6" name="Footer Placeholder 5">
            <a:extLst>
              <a:ext uri="{FF2B5EF4-FFF2-40B4-BE49-F238E27FC236}">
                <a16:creationId xmlns:a16="http://schemas.microsoft.com/office/drawing/2014/main" id="{591C4440-6B8D-4A24-A807-8B1302A3DFAF}"/>
              </a:ext>
            </a:extLst>
          </p:cNvPr>
          <p:cNvSpPr>
            <a:spLocks noGrp="1"/>
          </p:cNvSpPr>
          <p:nvPr>
            <p:ph type="ftr" sz="quarter" idx="11"/>
          </p:nvPr>
        </p:nvSpPr>
        <p:spPr/>
        <p:txBody>
          <a:bodyPr>
            <a:noAutofit/>
          </a:bodyPr>
          <a:lstStyle/>
          <a:p>
            <a:r>
              <a:rPr lang="en-GB"/>
              <a:t>Getting Started with AI &amp; Data Science </a:t>
            </a:r>
            <a:endParaRPr lang="en-US"/>
          </a:p>
        </p:txBody>
      </p:sp>
      <p:sp>
        <p:nvSpPr>
          <p:cNvPr id="7" name="Slide Number Placeholder 6">
            <a:extLst>
              <a:ext uri="{FF2B5EF4-FFF2-40B4-BE49-F238E27FC236}">
                <a16:creationId xmlns:a16="http://schemas.microsoft.com/office/drawing/2014/main" id="{76CFE189-E20B-4108-B290-244424336512}"/>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17" name="Oval 16">
            <a:extLst>
              <a:ext uri="{FF2B5EF4-FFF2-40B4-BE49-F238E27FC236}">
                <a16:creationId xmlns:a16="http://schemas.microsoft.com/office/drawing/2014/main" id="{83C43C1C-00B3-40E0-B073-B8C56206D07D}"/>
              </a:ext>
              <a:ext uri="{C183D7F6-B498-43B3-948B-1728B52AA6E4}">
                <adec:decorative xmlns:adec="http://schemas.microsoft.com/office/drawing/2017/decorative" val="1"/>
              </a:ext>
            </a:extLst>
          </p:cNvPr>
          <p:cNvSpPr>
            <a:spLocks noChangeAspect="1"/>
          </p:cNvSpPr>
          <p:nvPr userDrawn="1"/>
        </p:nvSpPr>
        <p:spPr>
          <a:xfrm>
            <a:off x="5303845" y="5427212"/>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7273191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77394-0A20-4CF6-9066-CFC2C1C9D30F}"/>
              </a:ext>
            </a:extLst>
          </p:cNvPr>
          <p:cNvSpPr>
            <a:spLocks noGrp="1"/>
          </p:cNvSpPr>
          <p:nvPr>
            <p:ph type="ctrTitle"/>
          </p:nvPr>
        </p:nvSpPr>
        <p:spPr>
          <a:xfrm>
            <a:off x="3359149" y="389840"/>
            <a:ext cx="8281987" cy="2954655"/>
          </a:xfrm>
        </p:spPr>
        <p:txBody>
          <a:bodyPr anchor="t" anchorCtr="0">
            <a:noAutofit/>
          </a:bodyPr>
          <a:lstStyle>
            <a:lvl1pPr algn="l">
              <a:lnSpc>
                <a:spcPct val="100000"/>
              </a:lnSpc>
              <a:defRPr sz="6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F10971F-8922-4B23-9C80-0643D7E35026}"/>
              </a:ext>
            </a:extLst>
          </p:cNvPr>
          <p:cNvSpPr>
            <a:spLocks noGrp="1"/>
          </p:cNvSpPr>
          <p:nvPr>
            <p:ph type="subTitle" idx="1"/>
          </p:nvPr>
        </p:nvSpPr>
        <p:spPr>
          <a:xfrm>
            <a:off x="3359149" y="3536951"/>
            <a:ext cx="8281989" cy="2555874"/>
          </a:xfrm>
        </p:spPr>
        <p:txBody>
          <a:bodyPr>
            <a:noAutofit/>
          </a:bodyPr>
          <a:lstStyle>
            <a:lvl1pPr marL="0" indent="0" algn="l">
              <a:lnSpc>
                <a:spcPct val="100000"/>
              </a:lnSpc>
              <a:buNone/>
              <a:defRPr sz="2400">
                <a:solidFill>
                  <a:schemeClr val="tx1">
                    <a:alpha val="8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8B1BC074-1090-47AF-BDE8-3859BF574BA6}"/>
              </a:ext>
            </a:extLst>
          </p:cNvPr>
          <p:cNvSpPr>
            <a:spLocks noGrp="1"/>
          </p:cNvSpPr>
          <p:nvPr>
            <p:ph type="dt" sz="half" idx="10"/>
          </p:nvPr>
        </p:nvSpPr>
        <p:spPr/>
        <p:txBody>
          <a:bodyPr>
            <a:noAutofit/>
          </a:bodyPr>
          <a:lstStyle/>
          <a:p>
            <a:fld id="{9BC7C2FC-C34C-4337-855C-E56AC0DC8E63}" type="datetime1">
              <a:rPr lang="en-US" smtClean="0"/>
              <a:t>4/7/2024</a:t>
            </a:fld>
            <a:endParaRPr lang="en-US" dirty="0"/>
          </a:p>
        </p:txBody>
      </p:sp>
      <p:sp>
        <p:nvSpPr>
          <p:cNvPr id="5" name="Footer Placeholder 4">
            <a:extLst>
              <a:ext uri="{FF2B5EF4-FFF2-40B4-BE49-F238E27FC236}">
                <a16:creationId xmlns:a16="http://schemas.microsoft.com/office/drawing/2014/main" id="{F1D6522F-D41A-4734-8BD1-BD6E5A37D04C}"/>
              </a:ext>
            </a:extLst>
          </p:cNvPr>
          <p:cNvSpPr>
            <a:spLocks noGrp="1"/>
          </p:cNvSpPr>
          <p:nvPr>
            <p:ph type="ftr" sz="quarter" idx="11"/>
          </p:nvPr>
        </p:nvSpPr>
        <p:spPr/>
        <p:txBody>
          <a:bodyPr>
            <a:noAutofit/>
          </a:bodyPr>
          <a:lstStyle/>
          <a:p>
            <a:r>
              <a:rPr lang="en-GB"/>
              <a:t>Getting Started with AI &amp; Data Science </a:t>
            </a:r>
            <a:endParaRPr lang="en-US"/>
          </a:p>
        </p:txBody>
      </p:sp>
      <p:sp>
        <p:nvSpPr>
          <p:cNvPr id="6" name="Slide Number Placeholder 5">
            <a:extLst>
              <a:ext uri="{FF2B5EF4-FFF2-40B4-BE49-F238E27FC236}">
                <a16:creationId xmlns:a16="http://schemas.microsoft.com/office/drawing/2014/main" id="{D74D4206-406C-42A3-BBD4-44C043180931}"/>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19" name="Freeform: Shape 18">
            <a:extLst>
              <a:ext uri="{FF2B5EF4-FFF2-40B4-BE49-F238E27FC236}">
                <a16:creationId xmlns:a16="http://schemas.microsoft.com/office/drawing/2014/main" id="{82184FF4-7029-4ED7-813A-192E60608764}"/>
              </a:ext>
            </a:extLst>
          </p:cNvPr>
          <p:cNvSpPr>
            <a:spLocks noChangeAspect="1"/>
          </p:cNvSpPr>
          <p:nvPr/>
        </p:nvSpPr>
        <p:spPr>
          <a:xfrm rot="2700000">
            <a:off x="612445" y="48188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Oval 19">
            <a:extLst>
              <a:ext uri="{FF2B5EF4-FFF2-40B4-BE49-F238E27FC236}">
                <a16:creationId xmlns:a16="http://schemas.microsoft.com/office/drawing/2014/main" id="{AAA7AB09-557C-41AD-9113-FF9F68FA1035}"/>
              </a:ext>
            </a:extLst>
          </p:cNvPr>
          <p:cNvSpPr/>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Oval 24">
            <a:extLst>
              <a:ext uri="{FF2B5EF4-FFF2-40B4-BE49-F238E27FC236}">
                <a16:creationId xmlns:a16="http://schemas.microsoft.com/office/drawing/2014/main" id="{EF99ECAA-1F11-4937-BBA6-51935AB44C9D}"/>
              </a:ext>
            </a:extLst>
          </p:cNvPr>
          <p:cNvSpPr>
            <a:spLocks noChangeAspect="1"/>
          </p:cNvSpPr>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34" name="Group 33">
            <a:extLst>
              <a:ext uri="{FF2B5EF4-FFF2-40B4-BE49-F238E27FC236}">
                <a16:creationId xmlns:a16="http://schemas.microsoft.com/office/drawing/2014/main" id="{79DE9FAB-6BBA-4CFE-B67D-77B47F01ECA4}"/>
              </a:ext>
            </a:extLst>
          </p:cNvPr>
          <p:cNvGrpSpPr/>
          <p:nvPr/>
        </p:nvGrpSpPr>
        <p:grpSpPr>
          <a:xfrm>
            <a:off x="1329952" y="4524379"/>
            <a:ext cx="1980001" cy="1363916"/>
            <a:chOff x="4879602" y="3781429"/>
            <a:chExt cx="1980001" cy="1363916"/>
          </a:xfrm>
        </p:grpSpPr>
        <p:sp>
          <p:nvSpPr>
            <p:cNvPr id="35" name="Freeform: Shape 34">
              <a:extLst>
                <a:ext uri="{FF2B5EF4-FFF2-40B4-BE49-F238E27FC236}">
                  <a16:creationId xmlns:a16="http://schemas.microsoft.com/office/drawing/2014/main" id="{79FAC916-D9BB-4794-81B4-7C47C67E850D}"/>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6" name="Freeform: Shape 35">
              <a:extLst>
                <a:ext uri="{FF2B5EF4-FFF2-40B4-BE49-F238E27FC236}">
                  <a16:creationId xmlns:a16="http://schemas.microsoft.com/office/drawing/2014/main" id="{B5CA2231-7A65-4D16-8400-A210CC41DB73}"/>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sp>
          <p:nvSpPr>
            <p:cNvPr id="37" name="Oval 36">
              <a:extLst>
                <a:ext uri="{FF2B5EF4-FFF2-40B4-BE49-F238E27FC236}">
                  <a16:creationId xmlns:a16="http://schemas.microsoft.com/office/drawing/2014/main" id="{4B089C8C-B82B-4704-88E2-E857A5E21529}"/>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434B90C8-5B4D-456E-AD99-80EF748FDD72}"/>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Tree>
    <p:extLst>
      <p:ext uri="{BB962C8B-B14F-4D97-AF65-F5344CB8AC3E}">
        <p14:creationId xmlns:p14="http://schemas.microsoft.com/office/powerpoint/2010/main" val="341236291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2" name="Oval 21">
            <a:extLst>
              <a:ext uri="{FF2B5EF4-FFF2-40B4-BE49-F238E27FC236}">
                <a16:creationId xmlns:a16="http://schemas.microsoft.com/office/drawing/2014/main" id="{94729CA3-91C4-4A89-9448-A2F0E409177A}"/>
              </a:ext>
            </a:extLst>
          </p:cNvPr>
          <p:cNvSpPr>
            <a:spLocks noChangeAspect="1"/>
          </p:cNvSpPr>
          <p:nvPr/>
        </p:nvSpPr>
        <p:spPr>
          <a:xfrm>
            <a:off x="11069864" y="33337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3" name="Group 12">
            <a:extLst>
              <a:ext uri="{FF2B5EF4-FFF2-40B4-BE49-F238E27FC236}">
                <a16:creationId xmlns:a16="http://schemas.microsoft.com/office/drawing/2014/main" id="{168347B7-45FA-4A01-924D-DC385B720B3E}"/>
              </a:ext>
            </a:extLst>
          </p:cNvPr>
          <p:cNvGrpSpPr/>
          <p:nvPr/>
        </p:nvGrpSpPr>
        <p:grpSpPr>
          <a:xfrm>
            <a:off x="331786" y="5528198"/>
            <a:ext cx="631474" cy="667800"/>
            <a:chOff x="2994153" y="1378666"/>
            <a:chExt cx="631474" cy="667800"/>
          </a:xfrm>
        </p:grpSpPr>
        <p:sp>
          <p:nvSpPr>
            <p:cNvPr id="20" name="Freeform: Shape 19">
              <a:extLst>
                <a:ext uri="{FF2B5EF4-FFF2-40B4-BE49-F238E27FC236}">
                  <a16:creationId xmlns:a16="http://schemas.microsoft.com/office/drawing/2014/main" id="{31167DA1-25D1-4E60-A62E-42B6F56A96EC}"/>
                </a:ext>
              </a:extLst>
            </p:cNvPr>
            <p:cNvSpPr>
              <a:spLocks noChangeAspect="1"/>
            </p:cNvSpPr>
            <p:nvPr/>
          </p:nvSpPr>
          <p:spPr>
            <a:xfrm rot="2700000">
              <a:off x="3039890" y="1332929"/>
              <a:ext cx="540000"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Oval 20">
              <a:extLst>
                <a:ext uri="{FF2B5EF4-FFF2-40B4-BE49-F238E27FC236}">
                  <a16:creationId xmlns:a16="http://schemas.microsoft.com/office/drawing/2014/main" id="{6B7B7215-A661-477E-91D0-CDBE5564D2B9}"/>
                </a:ext>
              </a:extLst>
            </p:cNvPr>
            <p:cNvSpPr/>
            <p:nvPr/>
          </p:nvSpPr>
          <p:spPr>
            <a:xfrm rot="8100000">
              <a:off x="3047090" y="1506466"/>
              <a:ext cx="270000" cy="54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8978E540-142B-4A82-9C3F-E61BC190AEED}"/>
              </a:ext>
            </a:extLst>
          </p:cNvPr>
          <p:cNvSpPr>
            <a:spLocks noGrp="1"/>
          </p:cNvSpPr>
          <p:nvPr>
            <p:ph type="title"/>
          </p:nvPr>
        </p:nvSpPr>
        <p:spPr>
          <a:xfrm>
            <a:off x="550863" y="549275"/>
            <a:ext cx="11090274" cy="1332000"/>
          </a:xfrm>
        </p:spPr>
        <p:txBody>
          <a:bodyPr>
            <a:noAutofit/>
          </a:bodyPr>
          <a:lstStyle>
            <a:lvl1pPr>
              <a:lnSpc>
                <a:spcPct val="100000"/>
              </a:lnSpc>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2C6BF36-D4F5-4363-B440-BDAE50BBD4B6}"/>
              </a:ext>
            </a:extLst>
          </p:cNvPr>
          <p:cNvSpPr>
            <a:spLocks noGrp="1"/>
          </p:cNvSpPr>
          <p:nvPr>
            <p:ph sz="half" idx="1"/>
          </p:nvPr>
        </p:nvSpPr>
        <p:spPr>
          <a:xfrm>
            <a:off x="550862" y="2097175"/>
            <a:ext cx="5435600" cy="399565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F8362910-87AA-4E67-992D-8D4822FD89FE}"/>
              </a:ext>
            </a:extLst>
          </p:cNvPr>
          <p:cNvSpPr>
            <a:spLocks noGrp="1"/>
          </p:cNvSpPr>
          <p:nvPr>
            <p:ph sz="half" idx="2"/>
          </p:nvPr>
        </p:nvSpPr>
        <p:spPr>
          <a:xfrm>
            <a:off x="6205538" y="2097175"/>
            <a:ext cx="5435600" cy="399565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BB99A8AF-0998-4613-B1D8-C14ECBFFDF67}"/>
              </a:ext>
            </a:extLst>
          </p:cNvPr>
          <p:cNvSpPr>
            <a:spLocks noGrp="1"/>
          </p:cNvSpPr>
          <p:nvPr>
            <p:ph type="dt" sz="half" idx="10"/>
          </p:nvPr>
        </p:nvSpPr>
        <p:spPr/>
        <p:txBody>
          <a:bodyPr>
            <a:noAutofit/>
          </a:bodyPr>
          <a:lstStyle/>
          <a:p>
            <a:fld id="{8E6C4842-6E50-42F9-BA0B-CD1CC554E035}" type="datetime1">
              <a:rPr lang="en-US" smtClean="0"/>
              <a:t>4/7/2024</a:t>
            </a:fld>
            <a:endParaRPr lang="en-US"/>
          </a:p>
        </p:txBody>
      </p:sp>
      <p:sp>
        <p:nvSpPr>
          <p:cNvPr id="6" name="Footer Placeholder 5">
            <a:extLst>
              <a:ext uri="{FF2B5EF4-FFF2-40B4-BE49-F238E27FC236}">
                <a16:creationId xmlns:a16="http://schemas.microsoft.com/office/drawing/2014/main" id="{66E44EAA-B8A9-4428-A9DF-1174DA940990}"/>
              </a:ext>
            </a:extLst>
          </p:cNvPr>
          <p:cNvSpPr>
            <a:spLocks noGrp="1"/>
          </p:cNvSpPr>
          <p:nvPr>
            <p:ph type="ftr" sz="quarter" idx="11"/>
          </p:nvPr>
        </p:nvSpPr>
        <p:spPr/>
        <p:txBody>
          <a:bodyPr>
            <a:noAutofit/>
          </a:bodyPr>
          <a:lstStyle/>
          <a:p>
            <a:r>
              <a:rPr lang="en-GB"/>
              <a:t>Getting Started with AI &amp; Data Science </a:t>
            </a:r>
            <a:endParaRPr lang="en-US"/>
          </a:p>
        </p:txBody>
      </p:sp>
      <p:sp>
        <p:nvSpPr>
          <p:cNvPr id="7" name="Slide Number Placeholder 6">
            <a:extLst>
              <a:ext uri="{FF2B5EF4-FFF2-40B4-BE49-F238E27FC236}">
                <a16:creationId xmlns:a16="http://schemas.microsoft.com/office/drawing/2014/main" id="{19E5C381-C899-4BF9-B584-2D78074D1CB2}"/>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61716504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fld id="{F8A30051-B703-48D0-AD74-8D293590FE73}" type="datetime1">
              <a:rPr lang="en-US" smtClean="0"/>
              <a:t>4/7/2024</a:t>
            </a:fld>
            <a:endParaRPr lang="en-US"/>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GB"/>
              <a:t>Getting Started with AI &amp; Data Science </a:t>
            </a:r>
            <a:endParaRPr lang="en-US"/>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85833253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778B0BE9-88B0-4883-9BA9-CD594C400EC1}"/>
              </a:ext>
            </a:extLst>
          </p:cNvPr>
          <p:cNvGrpSpPr/>
          <p:nvPr/>
        </p:nvGrpSpPr>
        <p:grpSpPr>
          <a:xfrm>
            <a:off x="4949631" y="5111861"/>
            <a:ext cx="1262947" cy="1335600"/>
            <a:chOff x="2678417" y="2427951"/>
            <a:chExt cx="1262947" cy="1335600"/>
          </a:xfrm>
        </p:grpSpPr>
        <p:sp>
          <p:nvSpPr>
            <p:cNvPr id="11" name="Freeform: Shape 10">
              <a:extLst>
                <a:ext uri="{FF2B5EF4-FFF2-40B4-BE49-F238E27FC236}">
                  <a16:creationId xmlns:a16="http://schemas.microsoft.com/office/drawing/2014/main" id="{C59DCBF3-7AFA-4CD1-A918-BC6DDE674E6C}"/>
                </a:ext>
              </a:extLst>
            </p:cNvPr>
            <p:cNvSpPr>
              <a:spLocks noChangeAspect="1"/>
            </p:cNvSpPr>
            <p:nvPr/>
          </p:nvSpPr>
          <p:spPr>
            <a:xfrm rot="2700000">
              <a:off x="2769891" y="2336477"/>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Oval 11">
              <a:extLst>
                <a:ext uri="{FF2B5EF4-FFF2-40B4-BE49-F238E27FC236}">
                  <a16:creationId xmlns:a16="http://schemas.microsoft.com/office/drawing/2014/main" id="{06964A02-96E1-4654-9187-DDDE7409F75B}"/>
                </a:ext>
              </a:extLst>
            </p:cNvPr>
            <p:cNvSpPr/>
            <p:nvPr/>
          </p:nvSpPr>
          <p:spPr>
            <a:xfrm rot="8100000">
              <a:off x="2784291" y="2683551"/>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BF3FF76C-A012-4CDA-8AE7-E9413955716A}"/>
              </a:ext>
            </a:extLst>
          </p:cNvPr>
          <p:cNvSpPr>
            <a:spLocks noGrp="1"/>
          </p:cNvSpPr>
          <p:nvPr>
            <p:ph type="title"/>
          </p:nvPr>
        </p:nvSpPr>
        <p:spPr>
          <a:xfrm>
            <a:off x="550863" y="549275"/>
            <a:ext cx="11090275" cy="984885"/>
          </a:xfrm>
        </p:spPr>
        <p:txBody>
          <a:bodyPr anchor="t">
            <a:noAutofit/>
          </a:bodyPr>
          <a:lstStyle>
            <a:lvl1pPr>
              <a:lnSpc>
                <a:spcPct val="100000"/>
              </a:lnSpc>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11A4C80-DC38-4641-924F-90D6078CF592}"/>
              </a:ext>
            </a:extLst>
          </p:cNvPr>
          <p:cNvSpPr>
            <a:spLocks noGrp="1"/>
          </p:cNvSpPr>
          <p:nvPr>
            <p:ph idx="1"/>
          </p:nvPr>
        </p:nvSpPr>
        <p:spPr>
          <a:xfrm>
            <a:off x="4295775" y="1750060"/>
            <a:ext cx="7345362" cy="4342765"/>
          </a:xfrm>
        </p:spPr>
        <p:txBody>
          <a:bodyPr>
            <a:noAutofit/>
          </a:bodyPr>
          <a:lstStyle>
            <a:lvl1pPr>
              <a:defRPr sz="1600"/>
            </a:lvl1pPr>
            <a:lvl2pPr>
              <a:defRPr sz="1600"/>
            </a:lvl2pPr>
            <a:lvl3pPr>
              <a:defRPr sz="1600"/>
            </a:lvl3pPr>
            <a:lvl4pPr>
              <a:defRPr sz="16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82C42771-D3A7-4072-85DC-B7C5E530E8AA}"/>
              </a:ext>
            </a:extLst>
          </p:cNvPr>
          <p:cNvSpPr>
            <a:spLocks noGrp="1"/>
          </p:cNvSpPr>
          <p:nvPr>
            <p:ph type="body" sz="half" idx="2"/>
          </p:nvPr>
        </p:nvSpPr>
        <p:spPr>
          <a:xfrm>
            <a:off x="550863" y="1750060"/>
            <a:ext cx="3565525" cy="4342765"/>
          </a:xfrm>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BD47AB1-6EB5-4E2C-B4A7-42DC643E9FF9}"/>
              </a:ext>
            </a:extLst>
          </p:cNvPr>
          <p:cNvSpPr>
            <a:spLocks noGrp="1"/>
          </p:cNvSpPr>
          <p:nvPr>
            <p:ph type="dt" sz="half" idx="10"/>
          </p:nvPr>
        </p:nvSpPr>
        <p:spPr/>
        <p:txBody>
          <a:bodyPr>
            <a:noAutofit/>
          </a:bodyPr>
          <a:lstStyle/>
          <a:p>
            <a:fld id="{9B9F0F7D-7097-4E0B-BE85-D797DC58C0AC}" type="datetime1">
              <a:rPr lang="en-US" smtClean="0"/>
              <a:t>4/7/2024</a:t>
            </a:fld>
            <a:endParaRPr lang="en-US"/>
          </a:p>
        </p:txBody>
      </p:sp>
      <p:sp>
        <p:nvSpPr>
          <p:cNvPr id="6" name="Footer Placeholder 5">
            <a:extLst>
              <a:ext uri="{FF2B5EF4-FFF2-40B4-BE49-F238E27FC236}">
                <a16:creationId xmlns:a16="http://schemas.microsoft.com/office/drawing/2014/main" id="{5BA9D15F-B6ED-46E1-9840-0B625880EE4B}"/>
              </a:ext>
            </a:extLst>
          </p:cNvPr>
          <p:cNvSpPr>
            <a:spLocks noGrp="1"/>
          </p:cNvSpPr>
          <p:nvPr>
            <p:ph type="ftr" sz="quarter" idx="11"/>
          </p:nvPr>
        </p:nvSpPr>
        <p:spPr/>
        <p:txBody>
          <a:bodyPr>
            <a:noAutofit/>
          </a:bodyPr>
          <a:lstStyle/>
          <a:p>
            <a:r>
              <a:rPr lang="en-GB"/>
              <a:t>Getting Started with AI &amp; Data Science </a:t>
            </a:r>
            <a:endParaRPr lang="en-US"/>
          </a:p>
        </p:txBody>
      </p:sp>
      <p:sp>
        <p:nvSpPr>
          <p:cNvPr id="7" name="Slide Number Placeholder 6">
            <a:extLst>
              <a:ext uri="{FF2B5EF4-FFF2-40B4-BE49-F238E27FC236}">
                <a16:creationId xmlns:a16="http://schemas.microsoft.com/office/drawing/2014/main" id="{CDAEB023-7A5E-4087-B75E-A38A80EE5D01}"/>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9835628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Agenda">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0923D16-1EC5-4C17-ABA8-B13A1256B36F}"/>
              </a:ext>
            </a:extLst>
          </p:cNvPr>
          <p:cNvSpPr>
            <a:spLocks noGrp="1"/>
          </p:cNvSpPr>
          <p:nvPr>
            <p:ph type="title" hasCustomPrompt="1"/>
          </p:nvPr>
        </p:nvSpPr>
        <p:spPr>
          <a:xfrm>
            <a:off x="550864" y="549275"/>
            <a:ext cx="3565524" cy="1997855"/>
          </a:xfrm>
        </p:spPr>
        <p:txBody>
          <a:bodyPr wrap="square" anchor="b" anchorCtr="0">
            <a:noAutofit/>
          </a:bodyPr>
          <a:lstStyle>
            <a:lvl1pPr>
              <a:defRPr/>
            </a:lvl1pPr>
          </a:lstStyle>
          <a:p>
            <a:r>
              <a:rPr lang="en-US" dirty="0"/>
              <a:t>Click to add title</a:t>
            </a:r>
          </a:p>
        </p:txBody>
      </p:sp>
      <p:sp>
        <p:nvSpPr>
          <p:cNvPr id="7" name="Content Placeholder 2">
            <a:extLst>
              <a:ext uri="{FF2B5EF4-FFF2-40B4-BE49-F238E27FC236}">
                <a16:creationId xmlns:a16="http://schemas.microsoft.com/office/drawing/2014/main" id="{50294D8B-CF64-4C26-8C78-57A375E7D33B}"/>
              </a:ext>
            </a:extLst>
          </p:cNvPr>
          <p:cNvSpPr>
            <a:spLocks noGrp="1"/>
          </p:cNvSpPr>
          <p:nvPr>
            <p:ph idx="1" hasCustomPrompt="1"/>
          </p:nvPr>
        </p:nvSpPr>
        <p:spPr>
          <a:xfrm>
            <a:off x="550863" y="2677306"/>
            <a:ext cx="3565525" cy="3415519"/>
          </a:xfrm>
        </p:spPr>
        <p:txBody>
          <a:bodyPr anchor="t" anchorCtr="0">
            <a:noAutofit/>
          </a:bodyPr>
          <a:lstStyle>
            <a:lvl1pPr>
              <a:buNone/>
              <a:defRPr/>
            </a:lvl1pPr>
          </a:lstStyle>
          <a:p>
            <a:pPr>
              <a:lnSpc>
                <a:spcPct val="120000"/>
              </a:lnSpc>
            </a:pPr>
            <a:r>
              <a:rPr lang="en-US" sz="1600" dirty="0"/>
              <a:t>Click to add text</a:t>
            </a:r>
          </a:p>
        </p:txBody>
      </p:sp>
      <p:sp>
        <p:nvSpPr>
          <p:cNvPr id="17" name="Picture Placeholder 16">
            <a:extLst>
              <a:ext uri="{FF2B5EF4-FFF2-40B4-BE49-F238E27FC236}">
                <a16:creationId xmlns:a16="http://schemas.microsoft.com/office/drawing/2014/main" id="{67BCF456-426F-435B-8DF0-A32A44F5A889}"/>
              </a:ext>
            </a:extLst>
          </p:cNvPr>
          <p:cNvSpPr>
            <a:spLocks noGrp="1"/>
          </p:cNvSpPr>
          <p:nvPr>
            <p:ph type="pic" sz="quarter" idx="13"/>
          </p:nvPr>
        </p:nvSpPr>
        <p:spPr>
          <a:xfrm>
            <a:off x="5208928" y="1596771"/>
            <a:ext cx="3448558" cy="3448558"/>
          </a:xfrm>
          <a:custGeom>
            <a:avLst/>
            <a:gdLst>
              <a:gd name="connsiteX0" fmla="*/ 1724279 w 3448558"/>
              <a:gd name="connsiteY0" fmla="*/ 0 h 3448558"/>
              <a:gd name="connsiteX1" fmla="*/ 3448558 w 3448558"/>
              <a:gd name="connsiteY1" fmla="*/ 1724279 h 3448558"/>
              <a:gd name="connsiteX2" fmla="*/ 1724279 w 3448558"/>
              <a:gd name="connsiteY2" fmla="*/ 3448558 h 3448558"/>
              <a:gd name="connsiteX3" fmla="*/ 0 w 3448558"/>
              <a:gd name="connsiteY3" fmla="*/ 1724279 h 3448558"/>
              <a:gd name="connsiteX4" fmla="*/ 1724279 w 3448558"/>
              <a:gd name="connsiteY4" fmla="*/ 0 h 34485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8558" h="3448558">
                <a:moveTo>
                  <a:pt x="1724279" y="0"/>
                </a:moveTo>
                <a:cubicBezTo>
                  <a:pt x="2676572" y="0"/>
                  <a:pt x="3448558" y="771986"/>
                  <a:pt x="3448558" y="1724279"/>
                </a:cubicBezTo>
                <a:cubicBezTo>
                  <a:pt x="3448558" y="2676572"/>
                  <a:pt x="2676572" y="3448558"/>
                  <a:pt x="1724279" y="3448558"/>
                </a:cubicBezTo>
                <a:cubicBezTo>
                  <a:pt x="771986" y="3448558"/>
                  <a:pt x="0" y="2676572"/>
                  <a:pt x="0" y="1724279"/>
                </a:cubicBezTo>
                <a:cubicBezTo>
                  <a:pt x="0" y="771986"/>
                  <a:pt x="771986" y="0"/>
                  <a:pt x="1724279" y="0"/>
                </a:cubicBezTo>
                <a:close/>
              </a:path>
            </a:pathLst>
          </a:custGeom>
          <a:solidFill>
            <a:schemeClr val="accent5"/>
          </a:solidFill>
        </p:spPr>
        <p:txBody>
          <a:bodyPr wrap="square">
            <a:noAutofit/>
          </a:bodyPr>
          <a:lstStyle/>
          <a:p>
            <a:r>
              <a:rPr lang="en-US"/>
              <a:t>Click icon to add picture</a:t>
            </a:r>
          </a:p>
        </p:txBody>
      </p:sp>
      <p:sp>
        <p:nvSpPr>
          <p:cNvPr id="22" name="Picture Placeholder 21">
            <a:extLst>
              <a:ext uri="{FF2B5EF4-FFF2-40B4-BE49-F238E27FC236}">
                <a16:creationId xmlns:a16="http://schemas.microsoft.com/office/drawing/2014/main" id="{4813A609-7079-46D5-9C1D-52004ABDAC9D}"/>
              </a:ext>
            </a:extLst>
          </p:cNvPr>
          <p:cNvSpPr>
            <a:spLocks noGrp="1"/>
          </p:cNvSpPr>
          <p:nvPr>
            <p:ph type="pic" sz="quarter" idx="14"/>
          </p:nvPr>
        </p:nvSpPr>
        <p:spPr>
          <a:xfrm>
            <a:off x="8918575" y="596392"/>
            <a:ext cx="2263776" cy="2263776"/>
          </a:xfrm>
          <a:custGeom>
            <a:avLst/>
            <a:gdLst>
              <a:gd name="connsiteX0" fmla="*/ 1131888 w 2263776"/>
              <a:gd name="connsiteY0" fmla="*/ 0 h 2263776"/>
              <a:gd name="connsiteX1" fmla="*/ 2263776 w 2263776"/>
              <a:gd name="connsiteY1" fmla="*/ 1131888 h 2263776"/>
              <a:gd name="connsiteX2" fmla="*/ 1131888 w 2263776"/>
              <a:gd name="connsiteY2" fmla="*/ 2263776 h 2263776"/>
              <a:gd name="connsiteX3" fmla="*/ 0 w 2263776"/>
              <a:gd name="connsiteY3" fmla="*/ 1131888 h 2263776"/>
              <a:gd name="connsiteX4" fmla="*/ 1131888 w 2263776"/>
              <a:gd name="connsiteY4" fmla="*/ 0 h 2263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3776" h="2263776">
                <a:moveTo>
                  <a:pt x="1131888" y="0"/>
                </a:moveTo>
                <a:cubicBezTo>
                  <a:pt x="1757012" y="0"/>
                  <a:pt x="2263776" y="506764"/>
                  <a:pt x="2263776" y="1131888"/>
                </a:cubicBezTo>
                <a:cubicBezTo>
                  <a:pt x="2263776" y="1757012"/>
                  <a:pt x="1757012" y="2263776"/>
                  <a:pt x="1131888" y="2263776"/>
                </a:cubicBezTo>
                <a:cubicBezTo>
                  <a:pt x="506764" y="2263776"/>
                  <a:pt x="0" y="1757012"/>
                  <a:pt x="0" y="1131888"/>
                </a:cubicBezTo>
                <a:cubicBezTo>
                  <a:pt x="0" y="506764"/>
                  <a:pt x="506764" y="0"/>
                  <a:pt x="1131888" y="0"/>
                </a:cubicBezTo>
                <a:close/>
              </a:path>
            </a:pathLst>
          </a:custGeom>
          <a:solidFill>
            <a:schemeClr val="accent5"/>
          </a:solidFill>
        </p:spPr>
        <p:txBody>
          <a:bodyPr wrap="square">
            <a:noAutofit/>
          </a:bodyPr>
          <a:lstStyle/>
          <a:p>
            <a:r>
              <a:rPr lang="en-US"/>
              <a:t>Click icon to add picture</a:t>
            </a:r>
          </a:p>
        </p:txBody>
      </p:sp>
      <p:sp>
        <p:nvSpPr>
          <p:cNvPr id="25" name="Picture Placeholder 24">
            <a:extLst>
              <a:ext uri="{FF2B5EF4-FFF2-40B4-BE49-F238E27FC236}">
                <a16:creationId xmlns:a16="http://schemas.microsoft.com/office/drawing/2014/main" id="{A14F21DF-D5E0-4C6C-BA2C-D69D65DBB18E}"/>
              </a:ext>
            </a:extLst>
          </p:cNvPr>
          <p:cNvSpPr>
            <a:spLocks noGrp="1"/>
          </p:cNvSpPr>
          <p:nvPr>
            <p:ph type="pic" sz="quarter" idx="15"/>
          </p:nvPr>
        </p:nvSpPr>
        <p:spPr>
          <a:xfrm>
            <a:off x="9091612" y="3324733"/>
            <a:ext cx="2936876" cy="2936876"/>
          </a:xfrm>
          <a:custGeom>
            <a:avLst/>
            <a:gdLst>
              <a:gd name="connsiteX0" fmla="*/ 1468438 w 2936876"/>
              <a:gd name="connsiteY0" fmla="*/ 0 h 2936876"/>
              <a:gd name="connsiteX1" fmla="*/ 2936876 w 2936876"/>
              <a:gd name="connsiteY1" fmla="*/ 1468438 h 2936876"/>
              <a:gd name="connsiteX2" fmla="*/ 1468438 w 2936876"/>
              <a:gd name="connsiteY2" fmla="*/ 2936876 h 2936876"/>
              <a:gd name="connsiteX3" fmla="*/ 0 w 2936876"/>
              <a:gd name="connsiteY3" fmla="*/ 1468438 h 2936876"/>
              <a:gd name="connsiteX4" fmla="*/ 1468438 w 2936876"/>
              <a:gd name="connsiteY4" fmla="*/ 0 h 29368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6876" h="2936876">
                <a:moveTo>
                  <a:pt x="1468438" y="0"/>
                </a:moveTo>
                <a:cubicBezTo>
                  <a:pt x="2279434" y="0"/>
                  <a:pt x="2936876" y="657442"/>
                  <a:pt x="2936876" y="1468438"/>
                </a:cubicBezTo>
                <a:cubicBezTo>
                  <a:pt x="2936876" y="2279434"/>
                  <a:pt x="2279434" y="2936876"/>
                  <a:pt x="1468438" y="2936876"/>
                </a:cubicBezTo>
                <a:cubicBezTo>
                  <a:pt x="657442" y="2936876"/>
                  <a:pt x="0" y="2279434"/>
                  <a:pt x="0" y="1468438"/>
                </a:cubicBezTo>
                <a:cubicBezTo>
                  <a:pt x="0" y="657442"/>
                  <a:pt x="657442" y="0"/>
                  <a:pt x="1468438" y="0"/>
                </a:cubicBezTo>
                <a:close/>
              </a:path>
            </a:pathLst>
          </a:custGeom>
          <a:solidFill>
            <a:schemeClr val="accent5"/>
          </a:solidFill>
        </p:spPr>
        <p:txBody>
          <a:bodyPr wrap="square">
            <a:noAutofit/>
          </a:bodyPr>
          <a:lstStyle/>
          <a:p>
            <a:r>
              <a:rPr lang="en-US"/>
              <a:t>Click icon to add picture</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fld id="{B6C8E56A-1826-4C43-84E4-18E173909957}" type="datetime1">
              <a:rPr lang="en-US" smtClean="0"/>
              <a:t>4/7/2024</a:t>
            </a:fld>
            <a:endParaRPr lang="en-US"/>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GB"/>
              <a:t>Getting Started with AI &amp; Data Science </a:t>
            </a:r>
            <a:endParaRPr lang="en-US"/>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6" name="Oval 5">
            <a:extLst>
              <a:ext uri="{FF2B5EF4-FFF2-40B4-BE49-F238E27FC236}">
                <a16:creationId xmlns:a16="http://schemas.microsoft.com/office/drawing/2014/main" id="{92FF63B4-C261-4597-9EE0-811D250B9D21}"/>
              </a:ext>
              <a:ext uri="{C183D7F6-B498-43B3-948B-1728B52AA6E4}">
                <adec:decorative xmlns:adec="http://schemas.microsoft.com/office/drawing/2017/decorative" val="1"/>
              </a:ext>
            </a:extLst>
          </p:cNvPr>
          <p:cNvSpPr>
            <a:spLocks noChangeAspect="1"/>
          </p:cNvSpPr>
          <p:nvPr userDrawn="1"/>
        </p:nvSpPr>
        <p:spPr>
          <a:xfrm>
            <a:off x="6548755" y="850167"/>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0" name="Group 9">
            <a:extLst>
              <a:ext uri="{FF2B5EF4-FFF2-40B4-BE49-F238E27FC236}">
                <a16:creationId xmlns:a16="http://schemas.microsoft.com/office/drawing/2014/main" id="{F92CF088-7F97-4A11-8A81-0EF641F6986F}"/>
              </a:ext>
              <a:ext uri="{C183D7F6-B498-43B3-948B-1728B52AA6E4}">
                <adec:decorative xmlns:adec="http://schemas.microsoft.com/office/drawing/2017/decorative" val="1"/>
              </a:ext>
            </a:extLst>
          </p:cNvPr>
          <p:cNvGrpSpPr/>
          <p:nvPr userDrawn="1"/>
        </p:nvGrpSpPr>
        <p:grpSpPr>
          <a:xfrm>
            <a:off x="5602297" y="5691007"/>
            <a:ext cx="667802" cy="631474"/>
            <a:chOff x="3409557" y="4940429"/>
            <a:chExt cx="667802" cy="631474"/>
          </a:xfrm>
        </p:grpSpPr>
        <p:sp>
          <p:nvSpPr>
            <p:cNvPr id="11" name="Freeform: Shape 10">
              <a:extLst>
                <a:ext uri="{FF2B5EF4-FFF2-40B4-BE49-F238E27FC236}">
                  <a16:creationId xmlns:a16="http://schemas.microsoft.com/office/drawing/2014/main" id="{165B23B7-CE74-4974-ABD8-BFA31D583416}"/>
                </a:ext>
              </a:extLst>
            </p:cNvPr>
            <p:cNvSpPr>
              <a:spLocks noChangeAspect="1"/>
            </p:cNvSpPr>
            <p:nvPr/>
          </p:nvSpPr>
          <p:spPr>
            <a:xfrm rot="8100000">
              <a:off x="3537358" y="4940429"/>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Oval 11">
              <a:extLst>
                <a:ext uri="{FF2B5EF4-FFF2-40B4-BE49-F238E27FC236}">
                  <a16:creationId xmlns:a16="http://schemas.microsoft.com/office/drawing/2014/main" id="{FF99BB1F-6C9D-4972-9EF4-98ACD7BE71E5}"/>
                </a:ext>
              </a:extLst>
            </p:cNvPr>
            <p:cNvSpPr/>
            <p:nvPr/>
          </p:nvSpPr>
          <p:spPr>
            <a:xfrm rot="13500000">
              <a:off x="3544558" y="4858365"/>
              <a:ext cx="270000" cy="540001"/>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Tree>
    <p:extLst>
      <p:ext uri="{BB962C8B-B14F-4D97-AF65-F5344CB8AC3E}">
        <p14:creationId xmlns:p14="http://schemas.microsoft.com/office/powerpoint/2010/main" val="42841202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Introduction">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A458B3A1-C77D-4AFC-B2C8-79520B53C452}"/>
              </a:ext>
            </a:extLst>
          </p:cNvPr>
          <p:cNvSpPr>
            <a:spLocks noGrp="1"/>
          </p:cNvSpPr>
          <p:nvPr>
            <p:ph type="title"/>
          </p:nvPr>
        </p:nvSpPr>
        <p:spPr>
          <a:xfrm>
            <a:off x="550863" y="4507200"/>
            <a:ext cx="4500562" cy="1562959"/>
          </a:xfrm>
        </p:spPr>
        <p:txBody>
          <a:bodyPr wrap="square" anchor="t" anchorCtr="0">
            <a:noAutofit/>
          </a:bodyPr>
          <a:lstStyle/>
          <a:p>
            <a:r>
              <a:rPr lang="en-US"/>
              <a:t>Click to edit Master title style</a:t>
            </a:r>
            <a:endParaRPr lang="en-US" dirty="0"/>
          </a:p>
        </p:txBody>
      </p:sp>
      <p:sp>
        <p:nvSpPr>
          <p:cNvPr id="12" name="Picture Placeholder 11">
            <a:extLst>
              <a:ext uri="{FF2B5EF4-FFF2-40B4-BE49-F238E27FC236}">
                <a16:creationId xmlns:a16="http://schemas.microsoft.com/office/drawing/2014/main" id="{F551DA26-B267-4F28-B4D0-65B3EF6E1112}"/>
              </a:ext>
            </a:extLst>
          </p:cNvPr>
          <p:cNvSpPr>
            <a:spLocks noGrp="1"/>
          </p:cNvSpPr>
          <p:nvPr>
            <p:ph type="pic" sz="quarter" idx="13"/>
          </p:nvPr>
        </p:nvSpPr>
        <p:spPr>
          <a:xfrm>
            <a:off x="0" y="0"/>
            <a:ext cx="3054096" cy="3776472"/>
          </a:xfrm>
          <a:solidFill>
            <a:schemeClr val="accent5"/>
          </a:solidFill>
        </p:spPr>
        <p:txBody>
          <a:bodyPr>
            <a:noAutofit/>
          </a:bodyPr>
          <a:lstStyle/>
          <a:p>
            <a:r>
              <a:rPr lang="en-US"/>
              <a:t>Click icon to add picture</a:t>
            </a:r>
          </a:p>
        </p:txBody>
      </p:sp>
      <p:sp>
        <p:nvSpPr>
          <p:cNvPr id="18" name="Picture Placeholder 11">
            <a:extLst>
              <a:ext uri="{FF2B5EF4-FFF2-40B4-BE49-F238E27FC236}">
                <a16:creationId xmlns:a16="http://schemas.microsoft.com/office/drawing/2014/main" id="{95544A62-DA23-4840-99DE-09AFC8F4DC48}"/>
              </a:ext>
            </a:extLst>
          </p:cNvPr>
          <p:cNvSpPr>
            <a:spLocks noGrp="1"/>
          </p:cNvSpPr>
          <p:nvPr>
            <p:ph type="pic" sz="quarter" idx="14"/>
          </p:nvPr>
        </p:nvSpPr>
        <p:spPr>
          <a:xfrm>
            <a:off x="3054096" y="0"/>
            <a:ext cx="3054096" cy="3776472"/>
          </a:xfrm>
          <a:solidFill>
            <a:schemeClr val="accent5"/>
          </a:solidFill>
        </p:spPr>
        <p:txBody>
          <a:bodyPr>
            <a:noAutofit/>
          </a:bodyPr>
          <a:lstStyle/>
          <a:p>
            <a:r>
              <a:rPr lang="en-US"/>
              <a:t>Click icon to add picture</a:t>
            </a:r>
          </a:p>
        </p:txBody>
      </p:sp>
      <p:sp>
        <p:nvSpPr>
          <p:cNvPr id="19" name="Picture Placeholder 11">
            <a:extLst>
              <a:ext uri="{FF2B5EF4-FFF2-40B4-BE49-F238E27FC236}">
                <a16:creationId xmlns:a16="http://schemas.microsoft.com/office/drawing/2014/main" id="{0C91AF30-C5BB-4601-BDEB-E60C93A16933}"/>
              </a:ext>
            </a:extLst>
          </p:cNvPr>
          <p:cNvSpPr>
            <a:spLocks noGrp="1"/>
          </p:cNvSpPr>
          <p:nvPr>
            <p:ph type="pic" sz="quarter" idx="15"/>
          </p:nvPr>
        </p:nvSpPr>
        <p:spPr>
          <a:xfrm>
            <a:off x="6083808" y="0"/>
            <a:ext cx="3054096" cy="3776472"/>
          </a:xfrm>
          <a:solidFill>
            <a:schemeClr val="accent5"/>
          </a:solidFill>
        </p:spPr>
        <p:txBody>
          <a:bodyPr>
            <a:noAutofit/>
          </a:bodyPr>
          <a:lstStyle/>
          <a:p>
            <a:r>
              <a:rPr lang="en-US"/>
              <a:t>Click icon to add picture</a:t>
            </a:r>
          </a:p>
        </p:txBody>
      </p:sp>
      <p:sp>
        <p:nvSpPr>
          <p:cNvPr id="20" name="Picture Placeholder 11">
            <a:extLst>
              <a:ext uri="{FF2B5EF4-FFF2-40B4-BE49-F238E27FC236}">
                <a16:creationId xmlns:a16="http://schemas.microsoft.com/office/drawing/2014/main" id="{5B625AA5-EA5B-4115-A461-DA2C7087D83E}"/>
              </a:ext>
            </a:extLst>
          </p:cNvPr>
          <p:cNvSpPr>
            <a:spLocks noGrp="1"/>
          </p:cNvSpPr>
          <p:nvPr>
            <p:ph type="pic" sz="quarter" idx="16"/>
          </p:nvPr>
        </p:nvSpPr>
        <p:spPr>
          <a:xfrm>
            <a:off x="9137904" y="0"/>
            <a:ext cx="3054096" cy="3776472"/>
          </a:xfrm>
          <a:solidFill>
            <a:schemeClr val="accent5"/>
          </a:solidFill>
        </p:spPr>
        <p:txBody>
          <a:bodyPr>
            <a:noAutofit/>
          </a:bodyPr>
          <a:lstStyle/>
          <a:p>
            <a:r>
              <a:rPr lang="en-US"/>
              <a:t>Click icon to add picture</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fld id="{F34C2FF8-0B2B-49E2-8DE5-0E6EC01AACC1}" type="datetime1">
              <a:rPr lang="en-US" smtClean="0"/>
              <a:t>4/7/2024</a:t>
            </a:fld>
            <a:endParaRPr lang="en-US"/>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GB"/>
              <a:t>Getting Started with AI &amp; Data Science </a:t>
            </a:r>
            <a:endParaRPr lang="en-US"/>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11" name="Content Placeholder 6">
            <a:extLst>
              <a:ext uri="{FF2B5EF4-FFF2-40B4-BE49-F238E27FC236}">
                <a16:creationId xmlns:a16="http://schemas.microsoft.com/office/drawing/2014/main" id="{1B1AE41C-3196-4E6F-A3A8-313A92677FF3}"/>
              </a:ext>
            </a:extLst>
          </p:cNvPr>
          <p:cNvSpPr>
            <a:spLocks noGrp="1"/>
          </p:cNvSpPr>
          <p:nvPr>
            <p:ph sz="quarter" idx="15"/>
          </p:nvPr>
        </p:nvSpPr>
        <p:spPr>
          <a:xfrm>
            <a:off x="5262411" y="4508500"/>
            <a:ext cx="6221412" cy="1563688"/>
          </a:xfrm>
        </p:spPr>
        <p:txBody>
          <a:bodyPr>
            <a:noAutofit/>
          </a:bodyPr>
          <a:lstStyle>
            <a:lvl1pPr marL="228600" indent="-228600">
              <a:lnSpc>
                <a:spcPct val="100000"/>
              </a:lnSpc>
              <a:buFont typeface="Arial" panose="020B0604020202020204" pitchFamily="34" charset="0"/>
              <a:buChar char="•"/>
              <a:defRPr sz="2000"/>
            </a:lvl1pPr>
            <a:lvl2pPr>
              <a:buNone/>
              <a:defRPr sz="1900"/>
            </a:lvl2pPr>
            <a:lvl3pPr>
              <a:buNone/>
              <a:defRPr sz="1900"/>
            </a:lvl3pPr>
            <a:lvl4pPr>
              <a:buNone/>
              <a:defRPr sz="1900"/>
            </a:lvl4pPr>
            <a:lvl5pPr>
              <a:buNone/>
              <a:defRPr sz="1900"/>
            </a:lvl5pPr>
          </a:lstStyle>
          <a:p>
            <a:pPr lvl="0"/>
            <a:r>
              <a:rPr lang="en-US"/>
              <a:t>Click to edit Master text styles</a:t>
            </a:r>
          </a:p>
        </p:txBody>
      </p:sp>
    </p:spTree>
    <p:extLst>
      <p:ext uri="{BB962C8B-B14F-4D97-AF65-F5344CB8AC3E}">
        <p14:creationId xmlns:p14="http://schemas.microsoft.com/office/powerpoint/2010/main" val="25702607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Section break">
    <p:bg>
      <p:bgRef idx="1001">
        <a:schemeClr val="bg1"/>
      </p:bgRef>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F75B2FBE-0C5C-48AA-8D7F-9D5B7373CC9A}"/>
              </a:ext>
            </a:extLst>
          </p:cNvPr>
          <p:cNvSpPr>
            <a:spLocks noGrp="1"/>
          </p:cNvSpPr>
          <p:nvPr>
            <p:ph type="pic" sz="quarter" idx="13"/>
          </p:nvPr>
        </p:nvSpPr>
        <p:spPr>
          <a:xfrm>
            <a:off x="0" y="0"/>
            <a:ext cx="12192000" cy="6858000"/>
          </a:xfrm>
          <a:solidFill>
            <a:schemeClr val="accent5"/>
          </a:solidFill>
        </p:spPr>
        <p:txBody>
          <a:bodyPr/>
          <a:lstStyle/>
          <a:p>
            <a:r>
              <a:rPr lang="en-US"/>
              <a:t>Click icon to add picture</a:t>
            </a:r>
          </a:p>
        </p:txBody>
      </p:sp>
      <p:sp>
        <p:nvSpPr>
          <p:cNvPr id="4" name="Date Placeholder 3">
            <a:extLst>
              <a:ext uri="{FF2B5EF4-FFF2-40B4-BE49-F238E27FC236}">
                <a16:creationId xmlns:a16="http://schemas.microsoft.com/office/drawing/2014/main" id="{56403DDF-462A-45CE-931B-010AB4F73C3F}"/>
              </a:ext>
            </a:extLst>
          </p:cNvPr>
          <p:cNvSpPr>
            <a:spLocks noGrp="1"/>
          </p:cNvSpPr>
          <p:nvPr>
            <p:ph type="dt" sz="half" idx="10"/>
          </p:nvPr>
        </p:nvSpPr>
        <p:spPr/>
        <p:txBody>
          <a:bodyPr/>
          <a:lstStyle/>
          <a:p>
            <a:fld id="{0A4933E5-969E-4B1A-BF10-6588B644EFF5}" type="datetime1">
              <a:rPr lang="en-US" smtClean="0"/>
              <a:t>4/7/2024</a:t>
            </a:fld>
            <a:endParaRPr lang="en-US"/>
          </a:p>
        </p:txBody>
      </p:sp>
      <p:sp>
        <p:nvSpPr>
          <p:cNvPr id="5" name="Footer Placeholder 4">
            <a:extLst>
              <a:ext uri="{FF2B5EF4-FFF2-40B4-BE49-F238E27FC236}">
                <a16:creationId xmlns:a16="http://schemas.microsoft.com/office/drawing/2014/main" id="{39E10702-2ACF-4768-9E91-8CB87B89594D}"/>
              </a:ext>
            </a:extLst>
          </p:cNvPr>
          <p:cNvSpPr>
            <a:spLocks noGrp="1"/>
          </p:cNvSpPr>
          <p:nvPr>
            <p:ph type="ftr" sz="quarter" idx="11"/>
          </p:nvPr>
        </p:nvSpPr>
        <p:spPr/>
        <p:txBody>
          <a:bodyPr/>
          <a:lstStyle/>
          <a:p>
            <a:r>
              <a:rPr lang="en-GB"/>
              <a:t>Getting Started with AI &amp; Data Science </a:t>
            </a:r>
            <a:endParaRPr lang="en-US"/>
          </a:p>
        </p:txBody>
      </p:sp>
      <p:sp>
        <p:nvSpPr>
          <p:cNvPr id="6" name="Slide Number Placeholder 5">
            <a:extLst>
              <a:ext uri="{FF2B5EF4-FFF2-40B4-BE49-F238E27FC236}">
                <a16:creationId xmlns:a16="http://schemas.microsoft.com/office/drawing/2014/main" id="{E8DFA722-391E-4FCF-8E15-0D7E2EC02B63}"/>
              </a:ext>
            </a:extLst>
          </p:cNvPr>
          <p:cNvSpPr>
            <a:spLocks noGrp="1"/>
          </p:cNvSpPr>
          <p:nvPr>
            <p:ph type="sldNum" sz="quarter" idx="12"/>
          </p:nvPr>
        </p:nvSpPr>
        <p:spPr/>
        <p:txBody>
          <a:bodyPr/>
          <a:lstStyle/>
          <a:p>
            <a:fld id="{DBA1B0FB-D917-4C8C-928F-313BD683BF39}" type="slidenum">
              <a:rPr lang="en-US" smtClean="0"/>
              <a:t>‹#›</a:t>
            </a:fld>
            <a:endParaRPr lang="en-US"/>
          </a:p>
        </p:txBody>
      </p:sp>
      <p:sp>
        <p:nvSpPr>
          <p:cNvPr id="13" name="Rectangle 12">
            <a:extLst>
              <a:ext uri="{FF2B5EF4-FFF2-40B4-BE49-F238E27FC236}">
                <a16:creationId xmlns:a16="http://schemas.microsoft.com/office/drawing/2014/main" id="{80517979-166D-4AAA-ABBC-0C3E5C2ECF37}"/>
              </a:ext>
              <a:ext uri="{C183D7F6-B498-43B3-948B-1728B52AA6E4}">
                <adec:decorative xmlns:adec="http://schemas.microsoft.com/office/drawing/2017/decorative" val="1"/>
              </a:ext>
            </a:extLst>
          </p:cNvPr>
          <p:cNvSpPr/>
          <p:nvPr userDrawn="1"/>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E111559-B769-4E2A-A891-97B3C4AA6BAC}"/>
              </a:ext>
            </a:extLst>
          </p:cNvPr>
          <p:cNvSpPr/>
          <p:nvPr userDrawn="1"/>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
            <a:extLst>
              <a:ext uri="{FF2B5EF4-FFF2-40B4-BE49-F238E27FC236}">
                <a16:creationId xmlns:a16="http://schemas.microsoft.com/office/drawing/2014/main" id="{754E1219-253E-4FEF-A576-83857F44BA01}"/>
              </a:ext>
            </a:extLst>
          </p:cNvPr>
          <p:cNvSpPr>
            <a:spLocks noGrp="1"/>
          </p:cNvSpPr>
          <p:nvPr>
            <p:ph type="ctrTitle"/>
          </p:nvPr>
        </p:nvSpPr>
        <p:spPr>
          <a:xfrm>
            <a:off x="550863" y="549275"/>
            <a:ext cx="5437187" cy="2986234"/>
          </a:xfrm>
        </p:spPr>
        <p:txBody>
          <a:bodyPr anchor="b" anchorCtr="0">
            <a:noAutofit/>
          </a:bodyPr>
          <a:lstStyle>
            <a:lvl1pPr>
              <a:defRPr sz="6400"/>
            </a:lvl1pPr>
          </a:lstStyle>
          <a:p>
            <a:r>
              <a:rPr lang="en-US"/>
              <a:t>Click to edit Master title style</a:t>
            </a:r>
            <a:endParaRPr lang="en-US" dirty="0"/>
          </a:p>
        </p:txBody>
      </p:sp>
      <p:sp>
        <p:nvSpPr>
          <p:cNvPr id="16" name="Subtitle 2">
            <a:extLst>
              <a:ext uri="{FF2B5EF4-FFF2-40B4-BE49-F238E27FC236}">
                <a16:creationId xmlns:a16="http://schemas.microsoft.com/office/drawing/2014/main" id="{93411FC5-0B5A-4566-9984-827485AF9265}"/>
              </a:ext>
            </a:extLst>
          </p:cNvPr>
          <p:cNvSpPr>
            <a:spLocks noGrp="1"/>
          </p:cNvSpPr>
          <p:nvPr>
            <p:ph type="subTitle" idx="1"/>
          </p:nvPr>
        </p:nvSpPr>
        <p:spPr>
          <a:xfrm>
            <a:off x="550863" y="3816724"/>
            <a:ext cx="5437187" cy="2265216"/>
          </a:xfrm>
        </p:spPr>
        <p:txBody>
          <a:bodyPr>
            <a:noAutofit/>
          </a:bodyPr>
          <a:lstStyle>
            <a:lvl1pPr>
              <a:buNone/>
              <a:defRPr sz="2400"/>
            </a:lvl1pPr>
          </a:lstStyle>
          <a:p>
            <a:r>
              <a:rPr lang="en-US">
                <a:solidFill>
                  <a:schemeClr val="tx1">
                    <a:alpha val="60000"/>
                  </a:schemeClr>
                </a:solidFill>
              </a:rPr>
              <a:t>Click to edit Master subtitle style</a:t>
            </a:r>
            <a:endParaRPr lang="en-US" dirty="0">
              <a:solidFill>
                <a:schemeClr val="tx1">
                  <a:alpha val="60000"/>
                </a:schemeClr>
              </a:solidFill>
            </a:endParaRPr>
          </a:p>
        </p:txBody>
      </p:sp>
    </p:spTree>
    <p:extLst>
      <p:ext uri="{BB962C8B-B14F-4D97-AF65-F5344CB8AC3E}">
        <p14:creationId xmlns:p14="http://schemas.microsoft.com/office/powerpoint/2010/main" val="1023429560"/>
      </p:ext>
    </p:extLst>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Section break">
    <p:bg>
      <p:bgRef idx="1001">
        <a:schemeClr val="bg1"/>
      </p:bgRef>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F75B2FBE-0C5C-48AA-8D7F-9D5B7373CC9A}"/>
              </a:ext>
            </a:extLst>
          </p:cNvPr>
          <p:cNvSpPr>
            <a:spLocks noGrp="1"/>
          </p:cNvSpPr>
          <p:nvPr>
            <p:ph type="pic" sz="quarter" idx="13"/>
          </p:nvPr>
        </p:nvSpPr>
        <p:spPr>
          <a:xfrm>
            <a:off x="0" y="0"/>
            <a:ext cx="12192000" cy="6858000"/>
          </a:xfrm>
          <a:solidFill>
            <a:schemeClr val="bg2"/>
          </a:solidFill>
        </p:spPr>
        <p:txBody>
          <a:bodyPr/>
          <a:lstStyle/>
          <a:p>
            <a:r>
              <a:rPr lang="en-US"/>
              <a:t>Click icon to add picture</a:t>
            </a:r>
          </a:p>
        </p:txBody>
      </p:sp>
      <p:sp>
        <p:nvSpPr>
          <p:cNvPr id="16" name="Subtitle 2">
            <a:extLst>
              <a:ext uri="{FF2B5EF4-FFF2-40B4-BE49-F238E27FC236}">
                <a16:creationId xmlns:a16="http://schemas.microsoft.com/office/drawing/2014/main" id="{93411FC5-0B5A-4566-9984-827485AF9265}"/>
              </a:ext>
            </a:extLst>
          </p:cNvPr>
          <p:cNvSpPr>
            <a:spLocks noGrp="1"/>
          </p:cNvSpPr>
          <p:nvPr>
            <p:ph type="subTitle" idx="1"/>
          </p:nvPr>
        </p:nvSpPr>
        <p:spPr>
          <a:xfrm>
            <a:off x="0" y="3557281"/>
            <a:ext cx="6640285" cy="3300719"/>
          </a:xfrm>
          <a:gradFill>
            <a:gsLst>
              <a:gs pos="0">
                <a:schemeClr val="bg2">
                  <a:alpha val="0"/>
                </a:schemeClr>
              </a:gs>
              <a:gs pos="50000">
                <a:schemeClr val="bg2">
                  <a:alpha val="60000"/>
                </a:schemeClr>
              </a:gs>
            </a:gsLst>
            <a:lin ang="10800000" scaled="1"/>
          </a:gradFill>
        </p:spPr>
        <p:txBody>
          <a:bodyPr>
            <a:noAutofit/>
          </a:bodyPr>
          <a:lstStyle>
            <a:lvl1pPr marL="548640" indent="0">
              <a:lnSpc>
                <a:spcPct val="200000"/>
              </a:lnSpc>
              <a:buNone/>
              <a:defRPr/>
            </a:lvl1pPr>
          </a:lstStyle>
          <a:p>
            <a:r>
              <a:rPr lang="en-US">
                <a:solidFill>
                  <a:schemeClr val="tx1">
                    <a:alpha val="60000"/>
                  </a:schemeClr>
                </a:solidFill>
              </a:rPr>
              <a:t>Click to edit Master subtitle style</a:t>
            </a:r>
            <a:endParaRPr lang="en-US" dirty="0">
              <a:solidFill>
                <a:schemeClr val="tx1">
                  <a:alpha val="60000"/>
                </a:schemeClr>
              </a:solidFill>
            </a:endParaRPr>
          </a:p>
        </p:txBody>
      </p:sp>
      <p:sp>
        <p:nvSpPr>
          <p:cNvPr id="15" name="Title 1">
            <a:extLst>
              <a:ext uri="{FF2B5EF4-FFF2-40B4-BE49-F238E27FC236}">
                <a16:creationId xmlns:a16="http://schemas.microsoft.com/office/drawing/2014/main" id="{754E1219-253E-4FEF-A576-83857F44BA01}"/>
              </a:ext>
            </a:extLst>
          </p:cNvPr>
          <p:cNvSpPr>
            <a:spLocks noGrp="1"/>
          </p:cNvSpPr>
          <p:nvPr>
            <p:ph type="ctrTitle"/>
          </p:nvPr>
        </p:nvSpPr>
        <p:spPr>
          <a:xfrm>
            <a:off x="0" y="0"/>
            <a:ext cx="6640285" cy="3535509"/>
          </a:xfrm>
          <a:gradFill flip="none" rotWithShape="1">
            <a:gsLst>
              <a:gs pos="0">
                <a:schemeClr val="bg2">
                  <a:alpha val="0"/>
                </a:schemeClr>
              </a:gs>
              <a:gs pos="50000">
                <a:schemeClr val="bg2">
                  <a:alpha val="70000"/>
                </a:schemeClr>
              </a:gs>
            </a:gsLst>
            <a:lin ang="10800000" scaled="1"/>
            <a:tileRect/>
          </a:gradFill>
        </p:spPr>
        <p:txBody>
          <a:bodyPr anchor="b" anchorCtr="0">
            <a:noAutofit/>
          </a:bodyPr>
          <a:lstStyle>
            <a:lvl1pPr marL="548640">
              <a:spcAft>
                <a:spcPts val="1200"/>
              </a:spcAft>
              <a:defRPr sz="6400"/>
            </a:lvl1pPr>
          </a:lstStyle>
          <a:p>
            <a:r>
              <a:rPr lang="en-US"/>
              <a:t>Click to edit Master title style</a:t>
            </a:r>
            <a:endParaRPr lang="en-US" dirty="0"/>
          </a:p>
        </p:txBody>
      </p:sp>
    </p:spTree>
    <p:extLst>
      <p:ext uri="{BB962C8B-B14F-4D97-AF65-F5344CB8AC3E}">
        <p14:creationId xmlns:p14="http://schemas.microsoft.com/office/powerpoint/2010/main" val="2229304515"/>
      </p:ext>
    </p:extLst>
  </p:cSld>
  <p:clrMapOvr>
    <a:overrideClrMapping bg1="dk1" tx1="lt1" bg2="dk2" tx2="lt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5_Chart Table Timeline">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3BDBC526-6DCD-4FF6-8395-D8C22E46E527}"/>
              </a:ext>
            </a:extLst>
          </p:cNvPr>
          <p:cNvGrpSpPr/>
          <p:nvPr/>
        </p:nvGrpSpPr>
        <p:grpSpPr>
          <a:xfrm>
            <a:off x="613998" y="5334748"/>
            <a:ext cx="678135" cy="990000"/>
            <a:chOff x="10490969" y="1448827"/>
            <a:chExt cx="678135" cy="990000"/>
          </a:xfrm>
        </p:grpSpPr>
        <p:sp>
          <p:nvSpPr>
            <p:cNvPr id="13" name="Freeform: Shape 12">
              <a:extLst>
                <a:ext uri="{FF2B5EF4-FFF2-40B4-BE49-F238E27FC236}">
                  <a16:creationId xmlns:a16="http://schemas.microsoft.com/office/drawing/2014/main" id="{02ECB475-568C-47AC-B16D-2E202DEB2DE0}"/>
                </a:ext>
              </a:extLst>
            </p:cNvPr>
            <p:cNvSpPr>
              <a:spLocks noChangeAspect="1"/>
            </p:cNvSpPr>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sp>
          <p:nvSpPr>
            <p:cNvPr id="14" name="Oval 13">
              <a:extLst>
                <a:ext uri="{FF2B5EF4-FFF2-40B4-BE49-F238E27FC236}">
                  <a16:creationId xmlns:a16="http://schemas.microsoft.com/office/drawing/2014/main" id="{080D8764-525A-441E-B58F-068E82F09714}"/>
                </a:ext>
              </a:extLst>
            </p:cNvPr>
            <p:cNvSpPr/>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Oval 14">
              <a:extLst>
                <a:ext uri="{FF2B5EF4-FFF2-40B4-BE49-F238E27FC236}">
                  <a16:creationId xmlns:a16="http://schemas.microsoft.com/office/drawing/2014/main" id="{11196109-6F2B-4738-B2FC-2CCC753AABD4}"/>
                </a:ext>
              </a:extLst>
            </p:cNvPr>
            <p:cNvSpPr/>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 name="Freeform: Shape 15">
              <a:extLst>
                <a:ext uri="{FF2B5EF4-FFF2-40B4-BE49-F238E27FC236}">
                  <a16:creationId xmlns:a16="http://schemas.microsoft.com/office/drawing/2014/main" id="{F7E468C2-69B8-470B-85E3-801A3CB1D7E2}"/>
                </a:ext>
              </a:extLst>
            </p:cNvPr>
            <p:cNvSpPr>
              <a:spLocks noChangeAspect="1"/>
            </p:cNvSpPr>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grpSp>
      <p:sp>
        <p:nvSpPr>
          <p:cNvPr id="2" name="Title 1">
            <a:extLst>
              <a:ext uri="{FF2B5EF4-FFF2-40B4-BE49-F238E27FC236}">
                <a16:creationId xmlns:a16="http://schemas.microsoft.com/office/drawing/2014/main" id="{B1A4B040-51E3-4DA0-B21D-EEE173E7536F}"/>
              </a:ext>
            </a:extLst>
          </p:cNvPr>
          <p:cNvSpPr>
            <a:spLocks noGrp="1"/>
          </p:cNvSpPr>
          <p:nvPr>
            <p:ph type="title"/>
          </p:nvPr>
        </p:nvSpPr>
        <p:spPr>
          <a:xfrm>
            <a:off x="550862" y="549275"/>
            <a:ext cx="11091600" cy="1332000"/>
          </a:xfrm>
        </p:spPr>
        <p:txBody>
          <a:bodyPr vert="horz" wrap="square" lIns="0" tIns="0" rIns="0" bIns="0" rtlCol="0" anchor="t" anchorCtr="0">
            <a:noAutofit/>
          </a:bodyPr>
          <a:lstStyle>
            <a:lvl1pPr>
              <a:defRPr lang="en-US" dirty="0"/>
            </a:lvl1pPr>
          </a:lstStyle>
          <a:p>
            <a:pPr lvl="0">
              <a:lnSpc>
                <a:spcPct val="100000"/>
              </a:lnSpc>
            </a:pPr>
            <a:r>
              <a:rPr lang="en-US"/>
              <a:t>Click to edit Master title style</a:t>
            </a:r>
            <a:endParaRPr lang="en-US" dirty="0"/>
          </a:p>
        </p:txBody>
      </p:sp>
      <p:sp>
        <p:nvSpPr>
          <p:cNvPr id="3" name="Content Placeholder 2">
            <a:extLst>
              <a:ext uri="{FF2B5EF4-FFF2-40B4-BE49-F238E27FC236}">
                <a16:creationId xmlns:a16="http://schemas.microsoft.com/office/drawing/2014/main" id="{F8A2CD90-429B-4A55-B6C8-DD6CE6994118}"/>
              </a:ext>
            </a:extLst>
          </p:cNvPr>
          <p:cNvSpPr>
            <a:spLocks noGrp="1"/>
          </p:cNvSpPr>
          <p:nvPr>
            <p:ph idx="1"/>
          </p:nvPr>
        </p:nvSpPr>
        <p:spPr>
          <a:xfrm>
            <a:off x="550863" y="2113199"/>
            <a:ext cx="11090274" cy="3979625"/>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4D4EE704-5DCA-484E-85E0-0E3A7B1C5046}"/>
              </a:ext>
            </a:extLst>
          </p:cNvPr>
          <p:cNvSpPr>
            <a:spLocks noGrp="1"/>
          </p:cNvSpPr>
          <p:nvPr>
            <p:ph type="dt" sz="half" idx="10"/>
          </p:nvPr>
        </p:nvSpPr>
        <p:spPr/>
        <p:txBody>
          <a:bodyPr>
            <a:noAutofit/>
          </a:bodyPr>
          <a:lstStyle/>
          <a:p>
            <a:fld id="{89AED617-9AFB-419D-AA8E-E9E75FFEA98C}" type="datetime1">
              <a:rPr lang="en-US" smtClean="0"/>
              <a:t>4/7/2024</a:t>
            </a:fld>
            <a:endParaRPr lang="en-US"/>
          </a:p>
        </p:txBody>
      </p:sp>
      <p:sp>
        <p:nvSpPr>
          <p:cNvPr id="5" name="Footer Placeholder 4">
            <a:extLst>
              <a:ext uri="{FF2B5EF4-FFF2-40B4-BE49-F238E27FC236}">
                <a16:creationId xmlns:a16="http://schemas.microsoft.com/office/drawing/2014/main" id="{4CA69B66-1C18-44A2-93F7-97DED26F24AB}"/>
              </a:ext>
            </a:extLst>
          </p:cNvPr>
          <p:cNvSpPr>
            <a:spLocks noGrp="1"/>
          </p:cNvSpPr>
          <p:nvPr>
            <p:ph type="ftr" sz="quarter" idx="11"/>
          </p:nvPr>
        </p:nvSpPr>
        <p:spPr/>
        <p:txBody>
          <a:bodyPr>
            <a:noAutofit/>
          </a:bodyPr>
          <a:lstStyle/>
          <a:p>
            <a:r>
              <a:rPr lang="en-GB"/>
              <a:t>Getting Started with AI &amp; Data Science </a:t>
            </a:r>
            <a:endParaRPr lang="en-US"/>
          </a:p>
        </p:txBody>
      </p:sp>
      <p:sp>
        <p:nvSpPr>
          <p:cNvPr id="6" name="Slide Number Placeholder 5">
            <a:extLst>
              <a:ext uri="{FF2B5EF4-FFF2-40B4-BE49-F238E27FC236}">
                <a16:creationId xmlns:a16="http://schemas.microsoft.com/office/drawing/2014/main" id="{7E44B5A0-66FA-433A-8DC5-C097C63B4DFC}"/>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6160711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7_Quo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062BF5C-3876-4161-B4FF-14CA94D326C6}"/>
              </a:ext>
            </a:extLst>
          </p:cNvPr>
          <p:cNvSpPr>
            <a:spLocks noGrp="1"/>
          </p:cNvSpPr>
          <p:nvPr>
            <p:ph type="title"/>
          </p:nvPr>
        </p:nvSpPr>
        <p:spPr>
          <a:xfrm>
            <a:off x="550864" y="549275"/>
            <a:ext cx="3566160" cy="3384550"/>
          </a:xfrm>
        </p:spPr>
        <p:txBody>
          <a:bodyPr wrap="square" anchor="b" anchorCtr="0">
            <a:noAutofit/>
          </a:bodyPr>
          <a:lstStyle>
            <a:lvl1pPr>
              <a:defRPr sz="4000"/>
            </a:lvl1pPr>
          </a:lstStyle>
          <a:p>
            <a:r>
              <a:rPr lang="en-US"/>
              <a:t>Click to edit Master title style</a:t>
            </a:r>
            <a:endParaRPr lang="en-US" dirty="0"/>
          </a:p>
        </p:txBody>
      </p:sp>
      <p:grpSp>
        <p:nvGrpSpPr>
          <p:cNvPr id="8" name="Group 7">
            <a:extLst>
              <a:ext uri="{FF2B5EF4-FFF2-40B4-BE49-F238E27FC236}">
                <a16:creationId xmlns:a16="http://schemas.microsoft.com/office/drawing/2014/main" id="{B17C5C60-EC4D-410B-9997-0B73289605FD}"/>
              </a:ext>
              <a:ext uri="{C183D7F6-B498-43B3-948B-1728B52AA6E4}">
                <adec:decorative xmlns:adec="http://schemas.microsoft.com/office/drawing/2017/decorative" val="1"/>
              </a:ext>
            </a:extLst>
          </p:cNvPr>
          <p:cNvGrpSpPr/>
          <p:nvPr userDrawn="1"/>
        </p:nvGrpSpPr>
        <p:grpSpPr>
          <a:xfrm>
            <a:off x="10822156" y="4143453"/>
            <a:ext cx="734257" cy="760506"/>
            <a:chOff x="5243759" y="1363788"/>
            <a:chExt cx="734257" cy="760506"/>
          </a:xfrm>
        </p:grpSpPr>
        <p:sp>
          <p:nvSpPr>
            <p:cNvPr id="9" name="Freeform 5">
              <a:extLst>
                <a:ext uri="{FF2B5EF4-FFF2-40B4-BE49-F238E27FC236}">
                  <a16:creationId xmlns:a16="http://schemas.microsoft.com/office/drawing/2014/main" id="{0573155C-3428-4F4F-AE66-A519D777EAAE}"/>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 name="Freeform 6">
              <a:extLst>
                <a:ext uri="{FF2B5EF4-FFF2-40B4-BE49-F238E27FC236}">
                  <a16:creationId xmlns:a16="http://schemas.microsoft.com/office/drawing/2014/main" id="{1853496C-159E-4D47-94B5-0835FB6511BA}"/>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Freeform 8">
              <a:extLst>
                <a:ext uri="{FF2B5EF4-FFF2-40B4-BE49-F238E27FC236}">
                  <a16:creationId xmlns:a16="http://schemas.microsoft.com/office/drawing/2014/main" id="{CE93E330-715B-44E8-84D9-CE166D428DAB}"/>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2" name="Oval 11">
            <a:extLst>
              <a:ext uri="{FF2B5EF4-FFF2-40B4-BE49-F238E27FC236}">
                <a16:creationId xmlns:a16="http://schemas.microsoft.com/office/drawing/2014/main" id="{80A2FA6F-99B7-4984-A80C-570644889F02}"/>
              </a:ext>
              <a:ext uri="{C183D7F6-B498-43B3-948B-1728B52AA6E4}">
                <adec:decorative xmlns:adec="http://schemas.microsoft.com/office/drawing/2017/decorative" val="1"/>
              </a:ext>
            </a:extLst>
          </p:cNvPr>
          <p:cNvSpPr>
            <a:spLocks noChangeAspect="1"/>
          </p:cNvSpPr>
          <p:nvPr userDrawn="1"/>
        </p:nvSpPr>
        <p:spPr>
          <a:xfrm>
            <a:off x="5668780" y="5059009"/>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 name="Content Placeholder 16">
            <a:extLst>
              <a:ext uri="{FF2B5EF4-FFF2-40B4-BE49-F238E27FC236}">
                <a16:creationId xmlns:a16="http://schemas.microsoft.com/office/drawing/2014/main" id="{439C8C03-81B3-4DE8-B96A-78258E4467CC}"/>
              </a:ext>
            </a:extLst>
          </p:cNvPr>
          <p:cNvSpPr>
            <a:spLocks noGrp="1"/>
          </p:cNvSpPr>
          <p:nvPr>
            <p:ph sz="quarter" idx="15"/>
          </p:nvPr>
        </p:nvSpPr>
        <p:spPr>
          <a:xfrm>
            <a:off x="550863" y="4097338"/>
            <a:ext cx="3565524" cy="2351087"/>
          </a:xfrm>
        </p:spPr>
        <p:txBody>
          <a:bodyPr>
            <a:noAutofit/>
          </a:bodyPr>
          <a:lstStyle>
            <a:lvl1pPr>
              <a:buNone/>
              <a:defRPr sz="2400"/>
            </a:lvl1pPr>
            <a:lvl2pPr>
              <a:defRPr sz="2000"/>
            </a:lvl2pPr>
            <a:lvl3pPr>
              <a:defRPr sz="2000"/>
            </a:lvl3pPr>
            <a:lvl4pPr>
              <a:defRPr sz="2000"/>
            </a:lvl4pPr>
            <a:lvl5pPr>
              <a:defRPr sz="2000"/>
            </a:lvl5pPr>
          </a:lstStyle>
          <a:p>
            <a:pPr lvl="0"/>
            <a:r>
              <a:rPr lang="en-US"/>
              <a:t>Click to edit Master text styles</a:t>
            </a:r>
          </a:p>
        </p:txBody>
      </p:sp>
      <p:sp>
        <p:nvSpPr>
          <p:cNvPr id="15" name="Picture Placeholder 14">
            <a:extLst>
              <a:ext uri="{FF2B5EF4-FFF2-40B4-BE49-F238E27FC236}">
                <a16:creationId xmlns:a16="http://schemas.microsoft.com/office/drawing/2014/main" id="{C1FBB56D-C8B1-4ED9-A5DB-72BA636DADF3}"/>
              </a:ext>
            </a:extLst>
          </p:cNvPr>
          <p:cNvSpPr>
            <a:spLocks noGrp="1"/>
          </p:cNvSpPr>
          <p:nvPr>
            <p:ph type="pic" sz="quarter" idx="13"/>
          </p:nvPr>
        </p:nvSpPr>
        <p:spPr>
          <a:xfrm>
            <a:off x="5535809" y="656633"/>
            <a:ext cx="5132388" cy="5132388"/>
          </a:xfrm>
          <a:custGeom>
            <a:avLst/>
            <a:gdLst>
              <a:gd name="connsiteX0" fmla="*/ 2566194 w 5132388"/>
              <a:gd name="connsiteY0" fmla="*/ 0 h 5132388"/>
              <a:gd name="connsiteX1" fmla="*/ 5132388 w 5132388"/>
              <a:gd name="connsiteY1" fmla="*/ 2566194 h 5132388"/>
              <a:gd name="connsiteX2" fmla="*/ 2566194 w 5132388"/>
              <a:gd name="connsiteY2" fmla="*/ 5132388 h 5132388"/>
              <a:gd name="connsiteX3" fmla="*/ 0 w 5132388"/>
              <a:gd name="connsiteY3" fmla="*/ 2566194 h 5132388"/>
              <a:gd name="connsiteX4" fmla="*/ 2566194 w 5132388"/>
              <a:gd name="connsiteY4" fmla="*/ 0 h 51323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2388" h="5132388">
                <a:moveTo>
                  <a:pt x="2566194" y="0"/>
                </a:moveTo>
                <a:cubicBezTo>
                  <a:pt x="3983464" y="0"/>
                  <a:pt x="5132388" y="1148924"/>
                  <a:pt x="5132388" y="2566194"/>
                </a:cubicBezTo>
                <a:cubicBezTo>
                  <a:pt x="5132388" y="3983464"/>
                  <a:pt x="3983464" y="5132388"/>
                  <a:pt x="2566194" y="5132388"/>
                </a:cubicBezTo>
                <a:cubicBezTo>
                  <a:pt x="1148924" y="5132388"/>
                  <a:pt x="0" y="3983464"/>
                  <a:pt x="0" y="2566194"/>
                </a:cubicBezTo>
                <a:cubicBezTo>
                  <a:pt x="0" y="1148924"/>
                  <a:pt x="1148924" y="0"/>
                  <a:pt x="2566194" y="0"/>
                </a:cubicBezTo>
                <a:close/>
              </a:path>
            </a:pathLst>
          </a:custGeom>
          <a:solidFill>
            <a:schemeClr val="accent5"/>
          </a:solidFill>
        </p:spPr>
        <p:txBody>
          <a:bodyPr wrap="square">
            <a:noAutofit/>
          </a:bodyPr>
          <a:lstStyle/>
          <a:p>
            <a:r>
              <a:rPr lang="en-US"/>
              <a:t>Click icon to add picture</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fld id="{705CE7BA-77E2-4800-BBF7-1730ABA229D6}" type="datetime1">
              <a:rPr lang="en-US" smtClean="0"/>
              <a:t>4/7/2024</a:t>
            </a:fld>
            <a:endParaRPr lang="en-US"/>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GB"/>
              <a:t>Getting Started with AI &amp; Data Science </a:t>
            </a:r>
            <a:endParaRPr lang="en-US"/>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0630871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8_Team">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E38C6F9E-A74F-4F54-9409-B6B93DF8CE78}"/>
              </a:ext>
              <a:ext uri="{C183D7F6-B498-43B3-948B-1728B52AA6E4}">
                <adec:decorative xmlns:adec="http://schemas.microsoft.com/office/drawing/2017/decorative" val="1"/>
              </a:ext>
            </a:extLst>
          </p:cNvPr>
          <p:cNvSpPr/>
          <p:nvPr userDrawn="1"/>
        </p:nvSpPr>
        <p:spPr>
          <a:xfrm>
            <a:off x="0" y="5773729"/>
            <a:ext cx="12192000" cy="1084271"/>
          </a:xfrm>
          <a:prstGeom prst="rect">
            <a:avLst/>
          </a:prstGeom>
          <a:gradFill flip="none" rotWithShape="1">
            <a:gsLst>
              <a:gs pos="100000">
                <a:schemeClr val="bg2">
                  <a:alpha val="60000"/>
                </a:schemeClr>
              </a:gs>
              <a:gs pos="40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34" name="Oval 33">
            <a:extLst>
              <a:ext uri="{FF2B5EF4-FFF2-40B4-BE49-F238E27FC236}">
                <a16:creationId xmlns:a16="http://schemas.microsoft.com/office/drawing/2014/main" id="{6F0F71C5-78A4-4793-9BD4-3DF0EE3E3EB7}"/>
              </a:ext>
              <a:ext uri="{C183D7F6-B498-43B3-948B-1728B52AA6E4}">
                <adec:decorative xmlns:adec="http://schemas.microsoft.com/office/drawing/2017/decorative" val="1"/>
              </a:ext>
            </a:extLst>
          </p:cNvPr>
          <p:cNvSpPr>
            <a:spLocks noChangeAspect="1"/>
          </p:cNvSpPr>
          <p:nvPr userDrawn="1"/>
        </p:nvSpPr>
        <p:spPr>
          <a:xfrm>
            <a:off x="10288775" y="762609"/>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0" name="Title 5">
            <a:extLst>
              <a:ext uri="{FF2B5EF4-FFF2-40B4-BE49-F238E27FC236}">
                <a16:creationId xmlns:a16="http://schemas.microsoft.com/office/drawing/2014/main" id="{36F60F77-4CC9-4F86-B70A-85012C6588A0}"/>
              </a:ext>
            </a:extLst>
          </p:cNvPr>
          <p:cNvSpPr>
            <a:spLocks noGrp="1"/>
          </p:cNvSpPr>
          <p:nvPr>
            <p:ph type="ctrTitle" hasCustomPrompt="1"/>
          </p:nvPr>
        </p:nvSpPr>
        <p:spPr>
          <a:xfrm>
            <a:off x="548640" y="548640"/>
            <a:ext cx="8281987" cy="1253041"/>
          </a:xfrm>
        </p:spPr>
        <p:txBody>
          <a:bodyPr>
            <a:noAutofit/>
          </a:bodyPr>
          <a:lstStyle/>
          <a:p>
            <a:r>
              <a:rPr lang="en-US" dirty="0"/>
              <a:t>Team</a:t>
            </a:r>
          </a:p>
        </p:txBody>
      </p:sp>
      <p:grpSp>
        <p:nvGrpSpPr>
          <p:cNvPr id="51" name="Group 50">
            <a:extLst>
              <a:ext uri="{FF2B5EF4-FFF2-40B4-BE49-F238E27FC236}">
                <a16:creationId xmlns:a16="http://schemas.microsoft.com/office/drawing/2014/main" id="{E6093F87-C1F6-4FAB-B891-6F7D7FC20751}"/>
              </a:ext>
              <a:ext uri="{C183D7F6-B498-43B3-948B-1728B52AA6E4}">
                <adec:decorative xmlns:adec="http://schemas.microsoft.com/office/drawing/2017/decorative" val="1"/>
              </a:ext>
            </a:extLst>
          </p:cNvPr>
          <p:cNvGrpSpPr/>
          <p:nvPr userDrawn="1"/>
        </p:nvGrpSpPr>
        <p:grpSpPr>
          <a:xfrm>
            <a:off x="1800565" y="4518946"/>
            <a:ext cx="1980001" cy="1363916"/>
            <a:chOff x="4879602" y="3781429"/>
            <a:chExt cx="1980001" cy="1363916"/>
          </a:xfrm>
        </p:grpSpPr>
        <p:sp>
          <p:nvSpPr>
            <p:cNvPr id="52" name="Freeform: Shape 51">
              <a:extLst>
                <a:ext uri="{FF2B5EF4-FFF2-40B4-BE49-F238E27FC236}">
                  <a16:creationId xmlns:a16="http://schemas.microsoft.com/office/drawing/2014/main" id="{E1A4FD5C-1E5B-46D1-BA9D-99928D19AF04}"/>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53" name="Freeform: Shape 52">
              <a:extLst>
                <a:ext uri="{FF2B5EF4-FFF2-40B4-BE49-F238E27FC236}">
                  <a16:creationId xmlns:a16="http://schemas.microsoft.com/office/drawing/2014/main" id="{B7DF0ED5-A971-408F-A055-C7E5D7A623CD}"/>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tx1"/>
                </a:solidFill>
              </a:endParaRPr>
            </a:p>
          </p:txBody>
        </p:sp>
        <p:sp>
          <p:nvSpPr>
            <p:cNvPr id="54" name="Oval 53">
              <a:extLst>
                <a:ext uri="{FF2B5EF4-FFF2-40B4-BE49-F238E27FC236}">
                  <a16:creationId xmlns:a16="http://schemas.microsoft.com/office/drawing/2014/main" id="{AA81F353-4C5B-4A37-9846-2C1E2D0FC25F}"/>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5" name="Oval 54">
              <a:extLst>
                <a:ext uri="{FF2B5EF4-FFF2-40B4-BE49-F238E27FC236}">
                  <a16:creationId xmlns:a16="http://schemas.microsoft.com/office/drawing/2014/main" id="{42B74EA3-11CE-4D3F-99AD-162563447653}"/>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56" name="Picture Placeholder 55">
            <a:extLst>
              <a:ext uri="{FF2B5EF4-FFF2-40B4-BE49-F238E27FC236}">
                <a16:creationId xmlns:a16="http://schemas.microsoft.com/office/drawing/2014/main" id="{8F41896B-6DDA-4F82-9F74-3EBF93A3CD58}"/>
              </a:ext>
            </a:extLst>
          </p:cNvPr>
          <p:cNvSpPr>
            <a:spLocks noGrp="1"/>
          </p:cNvSpPr>
          <p:nvPr>
            <p:ph type="pic" sz="quarter" idx="13"/>
          </p:nvPr>
        </p:nvSpPr>
        <p:spPr>
          <a:xfrm>
            <a:off x="1078992" y="1990724"/>
            <a:ext cx="1691640" cy="1435608"/>
          </a:xfrm>
          <a:solidFill>
            <a:schemeClr val="accent5"/>
          </a:solidFill>
        </p:spPr>
        <p:txBody>
          <a:bodyPr>
            <a:noAutofit/>
          </a:bodyPr>
          <a:lstStyle/>
          <a:p>
            <a:r>
              <a:rPr lang="en-US"/>
              <a:t>Click icon to add picture</a:t>
            </a:r>
          </a:p>
        </p:txBody>
      </p:sp>
      <p:sp>
        <p:nvSpPr>
          <p:cNvPr id="57" name="Picture Placeholder 55">
            <a:extLst>
              <a:ext uri="{FF2B5EF4-FFF2-40B4-BE49-F238E27FC236}">
                <a16:creationId xmlns:a16="http://schemas.microsoft.com/office/drawing/2014/main" id="{EF85499B-C29A-4C8B-922C-7CE4771E352C}"/>
              </a:ext>
            </a:extLst>
          </p:cNvPr>
          <p:cNvSpPr>
            <a:spLocks noGrp="1"/>
          </p:cNvSpPr>
          <p:nvPr>
            <p:ph type="pic" sz="quarter" idx="14"/>
          </p:nvPr>
        </p:nvSpPr>
        <p:spPr>
          <a:xfrm>
            <a:off x="3838384" y="1990724"/>
            <a:ext cx="1691640" cy="1435608"/>
          </a:xfrm>
          <a:solidFill>
            <a:schemeClr val="accent5"/>
          </a:solidFill>
        </p:spPr>
        <p:txBody>
          <a:bodyPr>
            <a:noAutofit/>
          </a:bodyPr>
          <a:lstStyle/>
          <a:p>
            <a:r>
              <a:rPr lang="en-US"/>
              <a:t>Click icon to add picture</a:t>
            </a:r>
          </a:p>
        </p:txBody>
      </p:sp>
      <p:sp>
        <p:nvSpPr>
          <p:cNvPr id="58" name="Picture Placeholder 55">
            <a:extLst>
              <a:ext uri="{FF2B5EF4-FFF2-40B4-BE49-F238E27FC236}">
                <a16:creationId xmlns:a16="http://schemas.microsoft.com/office/drawing/2014/main" id="{F82A1DB8-0AE7-4E17-B07B-FCF45B85EE17}"/>
              </a:ext>
            </a:extLst>
          </p:cNvPr>
          <p:cNvSpPr>
            <a:spLocks noGrp="1"/>
          </p:cNvSpPr>
          <p:nvPr>
            <p:ph type="pic" sz="quarter" idx="15"/>
          </p:nvPr>
        </p:nvSpPr>
        <p:spPr>
          <a:xfrm>
            <a:off x="6661976" y="1993392"/>
            <a:ext cx="1691640" cy="1435608"/>
          </a:xfrm>
          <a:solidFill>
            <a:schemeClr val="accent5"/>
          </a:solidFill>
        </p:spPr>
        <p:txBody>
          <a:bodyPr>
            <a:noAutofit/>
          </a:bodyPr>
          <a:lstStyle/>
          <a:p>
            <a:r>
              <a:rPr lang="en-US"/>
              <a:t>Click icon to add picture</a:t>
            </a:r>
            <a:endParaRPr lang="en-US" dirty="0"/>
          </a:p>
        </p:txBody>
      </p:sp>
      <p:sp>
        <p:nvSpPr>
          <p:cNvPr id="59" name="Picture Placeholder 55">
            <a:extLst>
              <a:ext uri="{FF2B5EF4-FFF2-40B4-BE49-F238E27FC236}">
                <a16:creationId xmlns:a16="http://schemas.microsoft.com/office/drawing/2014/main" id="{A83EEB6C-83B7-471D-B5A4-4071534048D2}"/>
              </a:ext>
            </a:extLst>
          </p:cNvPr>
          <p:cNvSpPr>
            <a:spLocks noGrp="1"/>
          </p:cNvSpPr>
          <p:nvPr>
            <p:ph type="pic" sz="quarter" idx="16"/>
          </p:nvPr>
        </p:nvSpPr>
        <p:spPr>
          <a:xfrm>
            <a:off x="9485568" y="1990724"/>
            <a:ext cx="1691640" cy="1435608"/>
          </a:xfrm>
          <a:solidFill>
            <a:schemeClr val="accent5"/>
          </a:solidFill>
        </p:spPr>
        <p:txBody>
          <a:bodyPr>
            <a:noAutofit/>
          </a:bodyPr>
          <a:lstStyle/>
          <a:p>
            <a:r>
              <a:rPr lang="en-US"/>
              <a:t>Click icon to add picture</a:t>
            </a:r>
          </a:p>
        </p:txBody>
      </p:sp>
      <p:sp>
        <p:nvSpPr>
          <p:cNvPr id="63" name="Text Placeholder 62">
            <a:extLst>
              <a:ext uri="{FF2B5EF4-FFF2-40B4-BE49-F238E27FC236}">
                <a16:creationId xmlns:a16="http://schemas.microsoft.com/office/drawing/2014/main" id="{17A96A8C-F792-485A-9BB9-4DEDCA0CE6B8}"/>
              </a:ext>
            </a:extLst>
          </p:cNvPr>
          <p:cNvSpPr>
            <a:spLocks noGrp="1"/>
          </p:cNvSpPr>
          <p:nvPr>
            <p:ph type="body" sz="quarter" idx="18" hasCustomPrompt="1"/>
          </p:nvPr>
        </p:nvSpPr>
        <p:spPr>
          <a:xfrm>
            <a:off x="1079500" y="3781425"/>
            <a:ext cx="1711325" cy="365760"/>
          </a:xfrm>
        </p:spPr>
        <p:txBody>
          <a:bodyPr>
            <a:noAutofit/>
          </a:bodyPr>
          <a:lstStyle>
            <a:lvl1pPr>
              <a:buNone/>
              <a:defRPr sz="2000" b="1"/>
            </a:lvl1pPr>
          </a:lstStyle>
          <a:p>
            <a:pPr lvl="0"/>
            <a:r>
              <a:rPr lang="en-US" dirty="0"/>
              <a:t>Name</a:t>
            </a:r>
          </a:p>
        </p:txBody>
      </p:sp>
      <p:sp>
        <p:nvSpPr>
          <p:cNvPr id="61" name="Text Placeholder 60">
            <a:extLst>
              <a:ext uri="{FF2B5EF4-FFF2-40B4-BE49-F238E27FC236}">
                <a16:creationId xmlns:a16="http://schemas.microsoft.com/office/drawing/2014/main" id="{6C65AE07-519E-4E3B-8521-621C8343914D}"/>
              </a:ext>
            </a:extLst>
          </p:cNvPr>
          <p:cNvSpPr>
            <a:spLocks noGrp="1"/>
          </p:cNvSpPr>
          <p:nvPr>
            <p:ph type="body" sz="quarter" idx="17" hasCustomPrompt="1"/>
          </p:nvPr>
        </p:nvSpPr>
        <p:spPr>
          <a:xfrm>
            <a:off x="1078733" y="4232949"/>
            <a:ext cx="1711572" cy="638175"/>
          </a:xfrm>
        </p:spPr>
        <p:txBody>
          <a:bodyPr>
            <a:noAutofit/>
          </a:bodyPr>
          <a:lstStyle>
            <a:lvl1pPr>
              <a:buNone/>
              <a:defRPr sz="1800"/>
            </a:lvl1pPr>
          </a:lstStyle>
          <a:p>
            <a:pPr lvl="0"/>
            <a:r>
              <a:rPr lang="en-US" dirty="0"/>
              <a:t>Title</a:t>
            </a:r>
          </a:p>
        </p:txBody>
      </p:sp>
      <p:sp>
        <p:nvSpPr>
          <p:cNvPr id="65" name="Text Placeholder 62">
            <a:extLst>
              <a:ext uri="{FF2B5EF4-FFF2-40B4-BE49-F238E27FC236}">
                <a16:creationId xmlns:a16="http://schemas.microsoft.com/office/drawing/2014/main" id="{FB878318-C287-428B-8105-429BC4B03F55}"/>
              </a:ext>
            </a:extLst>
          </p:cNvPr>
          <p:cNvSpPr>
            <a:spLocks noGrp="1"/>
          </p:cNvSpPr>
          <p:nvPr>
            <p:ph type="body" sz="quarter" idx="20" hasCustomPrompt="1"/>
          </p:nvPr>
        </p:nvSpPr>
        <p:spPr>
          <a:xfrm>
            <a:off x="3839151" y="3781425"/>
            <a:ext cx="1711325" cy="365760"/>
          </a:xfrm>
        </p:spPr>
        <p:txBody>
          <a:bodyPr>
            <a:noAutofit/>
          </a:bodyPr>
          <a:lstStyle>
            <a:lvl1pPr>
              <a:buNone/>
              <a:defRPr sz="2000" b="1"/>
            </a:lvl1pPr>
          </a:lstStyle>
          <a:p>
            <a:pPr lvl="0"/>
            <a:r>
              <a:rPr lang="en-US" dirty="0"/>
              <a:t>Name</a:t>
            </a:r>
          </a:p>
        </p:txBody>
      </p:sp>
      <p:sp>
        <p:nvSpPr>
          <p:cNvPr id="64" name="Text Placeholder 60">
            <a:extLst>
              <a:ext uri="{FF2B5EF4-FFF2-40B4-BE49-F238E27FC236}">
                <a16:creationId xmlns:a16="http://schemas.microsoft.com/office/drawing/2014/main" id="{1465E516-2CEF-4F9E-9375-7D41DCFCBB41}"/>
              </a:ext>
            </a:extLst>
          </p:cNvPr>
          <p:cNvSpPr>
            <a:spLocks noGrp="1"/>
          </p:cNvSpPr>
          <p:nvPr>
            <p:ph type="body" sz="quarter" idx="19" hasCustomPrompt="1"/>
          </p:nvPr>
        </p:nvSpPr>
        <p:spPr>
          <a:xfrm>
            <a:off x="3838384" y="4232949"/>
            <a:ext cx="1711572" cy="638175"/>
          </a:xfrm>
        </p:spPr>
        <p:txBody>
          <a:bodyPr>
            <a:noAutofit/>
          </a:bodyPr>
          <a:lstStyle>
            <a:lvl1pPr>
              <a:buNone/>
              <a:defRPr sz="1800"/>
            </a:lvl1pPr>
          </a:lstStyle>
          <a:p>
            <a:pPr lvl="0"/>
            <a:r>
              <a:rPr lang="en-US" dirty="0"/>
              <a:t>Title</a:t>
            </a:r>
          </a:p>
        </p:txBody>
      </p:sp>
      <p:sp>
        <p:nvSpPr>
          <p:cNvPr id="67" name="Text Placeholder 62">
            <a:extLst>
              <a:ext uri="{FF2B5EF4-FFF2-40B4-BE49-F238E27FC236}">
                <a16:creationId xmlns:a16="http://schemas.microsoft.com/office/drawing/2014/main" id="{FE012CE3-36AA-4016-A88E-27BCFFEFD69F}"/>
              </a:ext>
            </a:extLst>
          </p:cNvPr>
          <p:cNvSpPr>
            <a:spLocks noGrp="1"/>
          </p:cNvSpPr>
          <p:nvPr>
            <p:ph type="body" sz="quarter" idx="22" hasCustomPrompt="1"/>
          </p:nvPr>
        </p:nvSpPr>
        <p:spPr>
          <a:xfrm>
            <a:off x="6662743" y="3781425"/>
            <a:ext cx="1711325" cy="365760"/>
          </a:xfrm>
        </p:spPr>
        <p:txBody>
          <a:bodyPr>
            <a:noAutofit/>
          </a:bodyPr>
          <a:lstStyle>
            <a:lvl1pPr>
              <a:buNone/>
              <a:defRPr sz="2000" b="1"/>
            </a:lvl1pPr>
          </a:lstStyle>
          <a:p>
            <a:pPr lvl="0"/>
            <a:r>
              <a:rPr lang="en-US" dirty="0"/>
              <a:t>Name</a:t>
            </a:r>
          </a:p>
        </p:txBody>
      </p:sp>
      <p:sp>
        <p:nvSpPr>
          <p:cNvPr id="66" name="Text Placeholder 60">
            <a:extLst>
              <a:ext uri="{FF2B5EF4-FFF2-40B4-BE49-F238E27FC236}">
                <a16:creationId xmlns:a16="http://schemas.microsoft.com/office/drawing/2014/main" id="{8D5671AF-0137-4226-8A84-2784817E519C}"/>
              </a:ext>
            </a:extLst>
          </p:cNvPr>
          <p:cNvSpPr>
            <a:spLocks noGrp="1"/>
          </p:cNvSpPr>
          <p:nvPr>
            <p:ph type="body" sz="quarter" idx="21" hasCustomPrompt="1"/>
          </p:nvPr>
        </p:nvSpPr>
        <p:spPr>
          <a:xfrm>
            <a:off x="6661976" y="4232949"/>
            <a:ext cx="1711572" cy="638175"/>
          </a:xfrm>
        </p:spPr>
        <p:txBody>
          <a:bodyPr>
            <a:noAutofit/>
          </a:bodyPr>
          <a:lstStyle>
            <a:lvl1pPr>
              <a:buNone/>
              <a:defRPr sz="1800"/>
            </a:lvl1pPr>
          </a:lstStyle>
          <a:p>
            <a:pPr lvl="0"/>
            <a:r>
              <a:rPr lang="en-US" dirty="0"/>
              <a:t>Title</a:t>
            </a:r>
          </a:p>
        </p:txBody>
      </p:sp>
      <p:sp>
        <p:nvSpPr>
          <p:cNvPr id="69" name="Text Placeholder 62">
            <a:extLst>
              <a:ext uri="{FF2B5EF4-FFF2-40B4-BE49-F238E27FC236}">
                <a16:creationId xmlns:a16="http://schemas.microsoft.com/office/drawing/2014/main" id="{DA1587F0-23BF-4FB8-B06C-2B0AA928E931}"/>
              </a:ext>
            </a:extLst>
          </p:cNvPr>
          <p:cNvSpPr>
            <a:spLocks noGrp="1"/>
          </p:cNvSpPr>
          <p:nvPr>
            <p:ph type="body" sz="quarter" idx="24" hasCustomPrompt="1"/>
          </p:nvPr>
        </p:nvSpPr>
        <p:spPr>
          <a:xfrm>
            <a:off x="9433112" y="3787288"/>
            <a:ext cx="1711325" cy="365760"/>
          </a:xfrm>
        </p:spPr>
        <p:txBody>
          <a:bodyPr>
            <a:noAutofit/>
          </a:bodyPr>
          <a:lstStyle>
            <a:lvl1pPr>
              <a:buNone/>
              <a:defRPr sz="2000" b="1"/>
            </a:lvl1pPr>
          </a:lstStyle>
          <a:p>
            <a:pPr lvl="0"/>
            <a:r>
              <a:rPr lang="en-US" dirty="0"/>
              <a:t>Name</a:t>
            </a:r>
          </a:p>
        </p:txBody>
      </p:sp>
      <p:sp>
        <p:nvSpPr>
          <p:cNvPr id="68" name="Text Placeholder 60">
            <a:extLst>
              <a:ext uri="{FF2B5EF4-FFF2-40B4-BE49-F238E27FC236}">
                <a16:creationId xmlns:a16="http://schemas.microsoft.com/office/drawing/2014/main" id="{565C0B22-B5E7-44BB-A17C-7FB5BB5D82BB}"/>
              </a:ext>
            </a:extLst>
          </p:cNvPr>
          <p:cNvSpPr>
            <a:spLocks noGrp="1"/>
          </p:cNvSpPr>
          <p:nvPr>
            <p:ph type="body" sz="quarter" idx="23" hasCustomPrompt="1"/>
          </p:nvPr>
        </p:nvSpPr>
        <p:spPr>
          <a:xfrm>
            <a:off x="9432345" y="4238812"/>
            <a:ext cx="1711572" cy="638175"/>
          </a:xfrm>
        </p:spPr>
        <p:txBody>
          <a:bodyPr>
            <a:noAutofit/>
          </a:bodyPr>
          <a:lstStyle>
            <a:lvl1pPr>
              <a:buNone/>
              <a:defRPr sz="1800"/>
            </a:lvl1pPr>
          </a:lstStyle>
          <a:p>
            <a:pPr lvl="0"/>
            <a:r>
              <a:rPr lang="en-US" dirty="0"/>
              <a:t>Title</a:t>
            </a:r>
          </a:p>
        </p:txBody>
      </p:sp>
      <p:sp>
        <p:nvSpPr>
          <p:cNvPr id="4" name="Date Placeholder 3">
            <a:extLst>
              <a:ext uri="{FF2B5EF4-FFF2-40B4-BE49-F238E27FC236}">
                <a16:creationId xmlns:a16="http://schemas.microsoft.com/office/drawing/2014/main" id="{D8661572-1A59-4E3B-BA65-3329E9468C69}"/>
              </a:ext>
            </a:extLst>
          </p:cNvPr>
          <p:cNvSpPr>
            <a:spLocks noGrp="1"/>
          </p:cNvSpPr>
          <p:nvPr>
            <p:ph type="dt" sz="half" idx="10"/>
          </p:nvPr>
        </p:nvSpPr>
        <p:spPr/>
        <p:txBody>
          <a:bodyPr>
            <a:noAutofit/>
          </a:bodyPr>
          <a:lstStyle/>
          <a:p>
            <a:fld id="{4BC8560B-CAD7-4CBB-A4FC-ED22A44B83D0}" type="datetime1">
              <a:rPr lang="en-US" smtClean="0"/>
              <a:t>4/7/2024</a:t>
            </a:fld>
            <a:endParaRPr lang="en-US" dirty="0"/>
          </a:p>
        </p:txBody>
      </p:sp>
      <p:sp>
        <p:nvSpPr>
          <p:cNvPr id="5" name="Footer Placeholder 4">
            <a:extLst>
              <a:ext uri="{FF2B5EF4-FFF2-40B4-BE49-F238E27FC236}">
                <a16:creationId xmlns:a16="http://schemas.microsoft.com/office/drawing/2014/main" id="{AFEF84F1-99FE-4F0B-9E76-F581C2C1B6D9}"/>
              </a:ext>
            </a:extLst>
          </p:cNvPr>
          <p:cNvSpPr>
            <a:spLocks noGrp="1"/>
          </p:cNvSpPr>
          <p:nvPr>
            <p:ph type="ftr" sz="quarter" idx="11"/>
          </p:nvPr>
        </p:nvSpPr>
        <p:spPr/>
        <p:txBody>
          <a:bodyPr>
            <a:noAutofit/>
          </a:bodyPr>
          <a:lstStyle/>
          <a:p>
            <a:r>
              <a:rPr lang="en-GB"/>
              <a:t>Getting Started with AI &amp; Data Science </a:t>
            </a:r>
            <a:endParaRPr lang="en-US"/>
          </a:p>
        </p:txBody>
      </p:sp>
      <p:sp>
        <p:nvSpPr>
          <p:cNvPr id="6" name="Slide Number Placeholder 5">
            <a:extLst>
              <a:ext uri="{FF2B5EF4-FFF2-40B4-BE49-F238E27FC236}">
                <a16:creationId xmlns:a16="http://schemas.microsoft.com/office/drawing/2014/main" id="{97B2D769-16B1-43C4-BF14-3175533511ED}"/>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7157769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10_Content 2 column (comparison slide)">
    <p:spTree>
      <p:nvGrpSpPr>
        <p:cNvPr id="1" name=""/>
        <p:cNvGrpSpPr/>
        <p:nvPr/>
      </p:nvGrpSpPr>
      <p:grpSpPr>
        <a:xfrm>
          <a:off x="0" y="0"/>
          <a:ext cx="0" cy="0"/>
          <a:chOff x="0" y="0"/>
          <a:chExt cx="0" cy="0"/>
        </a:xfrm>
      </p:grpSpPr>
      <p:sp>
        <p:nvSpPr>
          <p:cNvPr id="12" name="Oval 11">
            <a:extLst>
              <a:ext uri="{FF2B5EF4-FFF2-40B4-BE49-F238E27FC236}">
                <a16:creationId xmlns:a16="http://schemas.microsoft.com/office/drawing/2014/main" id="{FD65A50E-2F73-4426-8586-9731AFA2D2E0}"/>
              </a:ext>
            </a:extLst>
          </p:cNvPr>
          <p:cNvSpPr>
            <a:spLocks noChangeAspect="1"/>
          </p:cNvSpPr>
          <p:nvPr/>
        </p:nvSpPr>
        <p:spPr>
          <a:xfrm>
            <a:off x="11091612" y="5893466"/>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Rectangle 10">
            <a:extLst>
              <a:ext uri="{FF2B5EF4-FFF2-40B4-BE49-F238E27FC236}">
                <a16:creationId xmlns:a16="http://schemas.microsoft.com/office/drawing/2014/main" id="{EB89C080-4102-49AE-BDA9-59A4A67E2486}"/>
              </a:ext>
            </a:extLst>
          </p:cNvPr>
          <p:cNvSpPr/>
          <p:nvPr/>
        </p:nvSpPr>
        <p:spPr>
          <a:xfrm>
            <a:off x="11451612" y="5827878"/>
            <a:ext cx="379049" cy="360000"/>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 name="Title 1">
            <a:extLst>
              <a:ext uri="{FF2B5EF4-FFF2-40B4-BE49-F238E27FC236}">
                <a16:creationId xmlns:a16="http://schemas.microsoft.com/office/drawing/2014/main" id="{DDE62014-F04C-495A-964E-6B888D49CDE9}"/>
              </a:ext>
            </a:extLst>
          </p:cNvPr>
          <p:cNvSpPr>
            <a:spLocks noGrp="1"/>
          </p:cNvSpPr>
          <p:nvPr>
            <p:ph type="title"/>
          </p:nvPr>
        </p:nvSpPr>
        <p:spPr>
          <a:xfrm>
            <a:off x="550862" y="549275"/>
            <a:ext cx="11097551" cy="1332000"/>
          </a:xfrm>
        </p:spPr>
        <p:txBody>
          <a:bodyPr vert="horz" wrap="square" lIns="0" tIns="0" rIns="0" bIns="0" rtlCol="0" anchor="t" anchorCtr="0">
            <a:noAutofit/>
          </a:bodyPr>
          <a:lstStyle>
            <a:lvl1pPr>
              <a:defRPr lang="en-US" sz="4800" dirty="0"/>
            </a:lvl1pPr>
          </a:lstStyle>
          <a:p>
            <a:pPr lvl="0">
              <a:lnSpc>
                <a:spcPct val="100000"/>
              </a:lnSpc>
            </a:pPr>
            <a:r>
              <a:rPr lang="en-US"/>
              <a:t>Click to edit Master title style</a:t>
            </a:r>
            <a:endParaRPr lang="en-US" dirty="0"/>
          </a:p>
        </p:txBody>
      </p:sp>
      <p:sp>
        <p:nvSpPr>
          <p:cNvPr id="3" name="Text Placeholder 2">
            <a:extLst>
              <a:ext uri="{FF2B5EF4-FFF2-40B4-BE49-F238E27FC236}">
                <a16:creationId xmlns:a16="http://schemas.microsoft.com/office/drawing/2014/main" id="{555DF027-E633-44EE-ACA0-C205930AA93E}"/>
              </a:ext>
            </a:extLst>
          </p:cNvPr>
          <p:cNvSpPr>
            <a:spLocks noGrp="1"/>
          </p:cNvSpPr>
          <p:nvPr>
            <p:ph type="body" idx="1"/>
          </p:nvPr>
        </p:nvSpPr>
        <p:spPr>
          <a:xfrm>
            <a:off x="550864" y="1731375"/>
            <a:ext cx="5437186" cy="535354"/>
          </a:xfrm>
        </p:spPr>
        <p:txBody>
          <a:bodyPr anchor="b">
            <a:noAutofit/>
          </a:bodyPr>
          <a:lstStyle>
            <a:lvl1pPr marL="0" indent="0">
              <a:buNone/>
              <a:defRPr sz="14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BA4F363-FEEF-4CD2-A18E-17AE8D485171}"/>
              </a:ext>
            </a:extLst>
          </p:cNvPr>
          <p:cNvSpPr>
            <a:spLocks noGrp="1"/>
          </p:cNvSpPr>
          <p:nvPr>
            <p:ph sz="half" idx="2"/>
          </p:nvPr>
        </p:nvSpPr>
        <p:spPr>
          <a:xfrm>
            <a:off x="550863" y="2427370"/>
            <a:ext cx="5429114" cy="3515555"/>
          </a:xfrm>
        </p:spPr>
        <p:txBody>
          <a:bodyPr>
            <a:noAutofit/>
          </a:bodyPr>
          <a:lstStyle>
            <a:lvl1pPr>
              <a:defRPr sz="24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34E50F8C-4D64-40FD-AE8C-6A1F3C2A84ED}"/>
              </a:ext>
            </a:extLst>
          </p:cNvPr>
          <p:cNvSpPr>
            <a:spLocks noGrp="1"/>
          </p:cNvSpPr>
          <p:nvPr>
            <p:ph type="body" sz="quarter" idx="3"/>
          </p:nvPr>
        </p:nvSpPr>
        <p:spPr>
          <a:xfrm>
            <a:off x="6212024" y="1731375"/>
            <a:ext cx="5436392" cy="535354"/>
          </a:xfrm>
        </p:spPr>
        <p:txBody>
          <a:bodyPr vert="horz" wrap="square" lIns="0" tIns="0" rIns="0" bIns="0" rtlCol="0" anchor="b">
            <a:noAutofit/>
          </a:bodyPr>
          <a:lstStyle>
            <a:lvl1pPr>
              <a:buNone/>
              <a:defRPr lang="en-US" sz="1400" b="0" cap="all" spc="200" baseline="0" dirty="0">
                <a:solidFill>
                  <a:schemeClr val="tx1"/>
                </a:solidFill>
              </a:defRPr>
            </a:lvl1pPr>
          </a:lstStyle>
          <a:p>
            <a:pPr marL="228600" lvl="0" indent="-228600"/>
            <a:r>
              <a:rPr lang="en-US"/>
              <a:t>Click to edit Master text styles</a:t>
            </a:r>
          </a:p>
        </p:txBody>
      </p:sp>
      <p:sp>
        <p:nvSpPr>
          <p:cNvPr id="6" name="Content Placeholder 5">
            <a:extLst>
              <a:ext uri="{FF2B5EF4-FFF2-40B4-BE49-F238E27FC236}">
                <a16:creationId xmlns:a16="http://schemas.microsoft.com/office/drawing/2014/main" id="{A7AC943E-DB2B-40E0-907F-8EA1404791DE}"/>
              </a:ext>
            </a:extLst>
          </p:cNvPr>
          <p:cNvSpPr>
            <a:spLocks noGrp="1"/>
          </p:cNvSpPr>
          <p:nvPr>
            <p:ph sz="quarter" idx="4"/>
          </p:nvPr>
        </p:nvSpPr>
        <p:spPr>
          <a:xfrm>
            <a:off x="6212023" y="2427370"/>
            <a:ext cx="5436391" cy="3515555"/>
          </a:xfrm>
        </p:spPr>
        <p:txBody>
          <a:bodyPr>
            <a:noAutofit/>
          </a:bodyPr>
          <a:lstStyle>
            <a:lvl1pPr>
              <a:defRPr sz="24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DCDCD5B-3F26-4AFA-8BD4-E5D8DD2AF494}"/>
              </a:ext>
            </a:extLst>
          </p:cNvPr>
          <p:cNvSpPr>
            <a:spLocks noGrp="1"/>
          </p:cNvSpPr>
          <p:nvPr>
            <p:ph type="dt" sz="half" idx="10"/>
          </p:nvPr>
        </p:nvSpPr>
        <p:spPr/>
        <p:txBody>
          <a:bodyPr>
            <a:noAutofit/>
          </a:bodyPr>
          <a:lstStyle/>
          <a:p>
            <a:fld id="{C7E55DF6-781D-4839-BCA5-49BE424822C8}" type="datetime1">
              <a:rPr lang="en-US" smtClean="0"/>
              <a:t>4/7/2024</a:t>
            </a:fld>
            <a:endParaRPr lang="en-US"/>
          </a:p>
        </p:txBody>
      </p:sp>
      <p:sp>
        <p:nvSpPr>
          <p:cNvPr id="8" name="Footer Placeholder 7">
            <a:extLst>
              <a:ext uri="{FF2B5EF4-FFF2-40B4-BE49-F238E27FC236}">
                <a16:creationId xmlns:a16="http://schemas.microsoft.com/office/drawing/2014/main" id="{3D10D1EE-83A0-4FB5-9B25-8A73DE891A87}"/>
              </a:ext>
            </a:extLst>
          </p:cNvPr>
          <p:cNvSpPr>
            <a:spLocks noGrp="1"/>
          </p:cNvSpPr>
          <p:nvPr>
            <p:ph type="ftr" sz="quarter" idx="11"/>
          </p:nvPr>
        </p:nvSpPr>
        <p:spPr/>
        <p:txBody>
          <a:bodyPr>
            <a:noAutofit/>
          </a:bodyPr>
          <a:lstStyle/>
          <a:p>
            <a:r>
              <a:rPr lang="en-GB"/>
              <a:t>Getting Started with AI &amp; Data Science </a:t>
            </a:r>
            <a:endParaRPr lang="en-US"/>
          </a:p>
        </p:txBody>
      </p:sp>
      <p:sp>
        <p:nvSpPr>
          <p:cNvPr id="9" name="Slide Number Placeholder 8">
            <a:extLst>
              <a:ext uri="{FF2B5EF4-FFF2-40B4-BE49-F238E27FC236}">
                <a16:creationId xmlns:a16="http://schemas.microsoft.com/office/drawing/2014/main" id="{03031C35-2E5B-491D-85ED-DB42A4FE1623}"/>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6703923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8028302-E866-455D-8898-53623027543F}"/>
              </a:ext>
            </a:extLst>
          </p:cNvPr>
          <p:cNvSpPr>
            <a:spLocks noGrp="1"/>
          </p:cNvSpPr>
          <p:nvPr>
            <p:ph type="title"/>
          </p:nvPr>
        </p:nvSpPr>
        <p:spPr>
          <a:xfrm>
            <a:off x="550863" y="550800"/>
            <a:ext cx="11090275" cy="1333057"/>
          </a:xfrm>
          <a:prstGeom prst="rect">
            <a:avLst/>
          </a:prstGeom>
        </p:spPr>
        <p:txBody>
          <a:bodyPr vert="horz" wrap="square" lIns="0" tIns="0" rIns="0" bIns="0" rtlCol="0" anchor="t" anchorCtr="0">
            <a:noAutofit/>
          </a:bodyPr>
          <a:lstStyle/>
          <a:p>
            <a:pPr lvl="0">
              <a:lnSpc>
                <a:spcPct val="100000"/>
              </a:lnSpc>
            </a:pPr>
            <a:r>
              <a:rPr lang="en-US"/>
              <a:t>Click to edit Master title style</a:t>
            </a:r>
            <a:endParaRPr lang="en-US" dirty="0"/>
          </a:p>
        </p:txBody>
      </p:sp>
      <p:sp>
        <p:nvSpPr>
          <p:cNvPr id="3" name="Text Placeholder 2">
            <a:extLst>
              <a:ext uri="{FF2B5EF4-FFF2-40B4-BE49-F238E27FC236}">
                <a16:creationId xmlns:a16="http://schemas.microsoft.com/office/drawing/2014/main" id="{BC94E72B-F0CF-4BC4-B509-A1C4508BE435}"/>
              </a:ext>
            </a:extLst>
          </p:cNvPr>
          <p:cNvSpPr>
            <a:spLocks noGrp="1"/>
          </p:cNvSpPr>
          <p:nvPr>
            <p:ph type="body" idx="1"/>
          </p:nvPr>
        </p:nvSpPr>
        <p:spPr>
          <a:xfrm>
            <a:off x="550863" y="2113862"/>
            <a:ext cx="11091600" cy="3978963"/>
          </a:xfrm>
          <a:prstGeom prst="rect">
            <a:avLst/>
          </a:prstGeom>
        </p:spPr>
        <p:txBody>
          <a:bodyPr vert="horz" wrap="square"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4ACE49D-C22F-4540-AC09-E421D2A2EDBE}"/>
              </a:ext>
            </a:extLst>
          </p:cNvPr>
          <p:cNvSpPr>
            <a:spLocks noGrp="1"/>
          </p:cNvSpPr>
          <p:nvPr>
            <p:ph type="dt" sz="half" idx="2"/>
          </p:nvPr>
        </p:nvSpPr>
        <p:spPr>
          <a:xfrm>
            <a:off x="550863" y="6507212"/>
            <a:ext cx="2628900" cy="153888"/>
          </a:xfrm>
          <a:prstGeom prst="rect">
            <a:avLst/>
          </a:prstGeom>
        </p:spPr>
        <p:txBody>
          <a:bodyPr vert="horz" wrap="square" lIns="0" tIns="0" rIns="0" bIns="0" rtlCol="0" anchor="ctr">
            <a:spAutoFit/>
          </a:bodyPr>
          <a:lstStyle>
            <a:lvl1pPr algn="l">
              <a:defRPr sz="1000">
                <a:solidFill>
                  <a:schemeClr val="tx1">
                    <a:lumMod val="65000"/>
                    <a:alpha val="80000"/>
                  </a:schemeClr>
                </a:solidFill>
              </a:defRPr>
            </a:lvl1pPr>
          </a:lstStyle>
          <a:p>
            <a:fld id="{B56DA7D0-4132-4DFA-BEBA-8601C1936422}" type="datetime1">
              <a:rPr lang="en-US" smtClean="0"/>
              <a:t>4/7/2024</a:t>
            </a:fld>
            <a:endParaRPr lang="en-US" dirty="0"/>
          </a:p>
        </p:txBody>
      </p:sp>
      <p:sp>
        <p:nvSpPr>
          <p:cNvPr id="5" name="Footer Placeholder 4">
            <a:extLst>
              <a:ext uri="{FF2B5EF4-FFF2-40B4-BE49-F238E27FC236}">
                <a16:creationId xmlns:a16="http://schemas.microsoft.com/office/drawing/2014/main" id="{ACD5C3BE-317E-49E8-82B5-C8A7EC9C8A7E}"/>
              </a:ext>
            </a:extLst>
          </p:cNvPr>
          <p:cNvSpPr>
            <a:spLocks noGrp="1"/>
          </p:cNvSpPr>
          <p:nvPr>
            <p:ph type="ftr" sz="quarter" idx="3"/>
          </p:nvPr>
        </p:nvSpPr>
        <p:spPr>
          <a:xfrm>
            <a:off x="3359150" y="6507212"/>
            <a:ext cx="6379210" cy="153888"/>
          </a:xfrm>
          <a:prstGeom prst="rect">
            <a:avLst/>
          </a:prstGeom>
        </p:spPr>
        <p:txBody>
          <a:bodyPr vert="horz" wrap="square" lIns="0" tIns="0" rIns="0" bIns="0" rtlCol="0" anchor="ctr">
            <a:spAutoFit/>
          </a:bodyPr>
          <a:lstStyle>
            <a:lvl1pPr algn="l">
              <a:defRPr sz="1000">
                <a:solidFill>
                  <a:schemeClr val="tx1">
                    <a:lumMod val="65000"/>
                    <a:alpha val="80000"/>
                  </a:schemeClr>
                </a:solidFill>
              </a:defRPr>
            </a:lvl1pPr>
          </a:lstStyle>
          <a:p>
            <a:r>
              <a:rPr lang="en-GB"/>
              <a:t>Getting Started with AI &amp; Data Science </a:t>
            </a:r>
            <a:endParaRPr lang="en-US" dirty="0"/>
          </a:p>
        </p:txBody>
      </p:sp>
      <p:sp>
        <p:nvSpPr>
          <p:cNvPr id="6" name="Slide Number Placeholder 5">
            <a:extLst>
              <a:ext uri="{FF2B5EF4-FFF2-40B4-BE49-F238E27FC236}">
                <a16:creationId xmlns:a16="http://schemas.microsoft.com/office/drawing/2014/main" id="{45574E12-6C16-431F-B2CE-E4B15916BA05}"/>
              </a:ext>
            </a:extLst>
          </p:cNvPr>
          <p:cNvSpPr>
            <a:spLocks noGrp="1"/>
          </p:cNvSpPr>
          <p:nvPr>
            <p:ph type="sldNum" sz="quarter" idx="4"/>
          </p:nvPr>
        </p:nvSpPr>
        <p:spPr>
          <a:xfrm>
            <a:off x="9948863" y="6507212"/>
            <a:ext cx="1692274" cy="153888"/>
          </a:xfrm>
          <a:prstGeom prst="rect">
            <a:avLst/>
          </a:prstGeom>
        </p:spPr>
        <p:txBody>
          <a:bodyPr vert="horz" wrap="square" lIns="0" tIns="0" rIns="0" bIns="0" rtlCol="0" anchor="ctr">
            <a:spAutoFit/>
          </a:bodyPr>
          <a:lstStyle>
            <a:lvl1pPr algn="r">
              <a:defRPr sz="1000">
                <a:solidFill>
                  <a:schemeClr val="tx1">
                    <a:lumMod val="65000"/>
                    <a:alpha val="80000"/>
                  </a:schemeClr>
                </a:solidFill>
              </a:defRPr>
            </a:lvl1pPr>
          </a:lstStyle>
          <a:p>
            <a:fld id="{DBA1B0FB-D917-4C8C-928F-313BD683BF39}" type="slidenum">
              <a:rPr lang="en-US" smtClean="0"/>
              <a:pPr/>
              <a:t>‹#›</a:t>
            </a:fld>
            <a:endParaRPr lang="en-US"/>
          </a:p>
        </p:txBody>
      </p:sp>
    </p:spTree>
    <p:extLst>
      <p:ext uri="{BB962C8B-B14F-4D97-AF65-F5344CB8AC3E}">
        <p14:creationId xmlns:p14="http://schemas.microsoft.com/office/powerpoint/2010/main" val="2521255718"/>
      </p:ext>
    </p:extLst>
  </p:cSld>
  <p:clrMap bg1="dk1" tx1="lt1" bg2="dk2" tx2="lt2" accent1="accent1" accent2="accent2" accent3="accent3" accent4="accent4" accent5="accent5" accent6="accent6" hlink="hlink" folHlink="folHlink"/>
  <p:sldLayoutIdLst>
    <p:sldLayoutId id="2147483699" r:id="rId1"/>
    <p:sldLayoutId id="2147483700" r:id="rId2"/>
    <p:sldLayoutId id="2147483733" r:id="rId3"/>
    <p:sldLayoutId id="2147483687" r:id="rId4"/>
    <p:sldLayoutId id="2147483734" r:id="rId5"/>
    <p:sldLayoutId id="2147483686" r:id="rId6"/>
    <p:sldLayoutId id="2147483696" r:id="rId7"/>
    <p:sldLayoutId id="2147483707" r:id="rId8"/>
    <p:sldLayoutId id="2147483689" r:id="rId9"/>
    <p:sldLayoutId id="2147483697" r:id="rId10"/>
    <p:sldLayoutId id="2147483731" r:id="rId11"/>
    <p:sldLayoutId id="2147483693" r:id="rId12"/>
    <p:sldLayoutId id="2147483685" r:id="rId13"/>
    <p:sldLayoutId id="2147483688" r:id="rId14"/>
    <p:sldLayoutId id="2147483691" r:id="rId15"/>
    <p:sldLayoutId id="2147483692" r:id="rId16"/>
  </p:sldLayoutIdLst>
  <p:hf hdr="0"/>
  <p:txStyles>
    <p:titleStyle>
      <a:lvl1pPr algn="l" defTabSz="914400" rtl="0" eaLnBrk="1" latinLnBrk="0" hangingPunct="1">
        <a:lnSpc>
          <a:spcPct val="90000"/>
        </a:lnSpc>
        <a:spcBef>
          <a:spcPct val="0"/>
        </a:spcBef>
        <a:buNone/>
        <a:defRPr lang="en-US" sz="4800" kern="1200" dirty="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0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2" pos="3840">
          <p15:clr>
            <a:srgbClr val="F26B43"/>
          </p15:clr>
        </p15:guide>
        <p15:guide id="33" orient="horz" pos="2160">
          <p15:clr>
            <a:srgbClr val="F26B43"/>
          </p15:clr>
        </p15:guide>
        <p15:guide id="34" pos="347">
          <p15:clr>
            <a:srgbClr val="F26B43"/>
          </p15:clr>
        </p15:guide>
        <p15:guide id="35" pos="7333">
          <p15:clr>
            <a:srgbClr val="F26B43"/>
          </p15:clr>
        </p15:guide>
        <p15:guide id="36" orient="horz" pos="346">
          <p15:clr>
            <a:srgbClr val="F26B43"/>
          </p15:clr>
        </p15:guide>
        <p15:guide id="37" orient="horz" pos="3974">
          <p15:clr>
            <a:srgbClr val="F26B43"/>
          </p15:clr>
        </p15:guide>
        <p15:guide id="38" pos="824">
          <p15:clr>
            <a:srgbClr val="A4A3A4"/>
          </p15:clr>
        </p15:guide>
        <p15:guide id="39" pos="937">
          <p15:clr>
            <a:srgbClr val="A4A3A4"/>
          </p15:clr>
        </p15:guide>
        <p15:guide id="40" pos="1413">
          <p15:clr>
            <a:srgbClr val="A4A3A4"/>
          </p15:clr>
        </p15:guide>
        <p15:guide id="41" pos="1527">
          <p15:clr>
            <a:srgbClr val="A4A3A4"/>
          </p15:clr>
        </p15:guide>
        <p15:guide id="42" pos="2003">
          <p15:clr>
            <a:srgbClr val="A4A3A4"/>
          </p15:clr>
        </p15:guide>
        <p15:guide id="43" pos="2116">
          <p15:clr>
            <a:srgbClr val="A4A3A4"/>
          </p15:clr>
        </p15:guide>
        <p15:guide id="44" pos="2593">
          <p15:clr>
            <a:srgbClr val="A4A3A4"/>
          </p15:clr>
        </p15:guide>
        <p15:guide id="45" pos="2706">
          <p15:clr>
            <a:srgbClr val="A4A3A4"/>
          </p15:clr>
        </p15:guide>
        <p15:guide id="46" pos="3182">
          <p15:clr>
            <a:srgbClr val="A4A3A4"/>
          </p15:clr>
        </p15:guide>
        <p15:guide id="47" pos="3318">
          <p15:clr>
            <a:srgbClr val="A4A3A4"/>
          </p15:clr>
        </p15:guide>
        <p15:guide id="48" pos="3772">
          <p15:clr>
            <a:srgbClr val="A4A3A4"/>
          </p15:clr>
        </p15:guide>
        <p15:guide id="49" pos="3908">
          <p15:clr>
            <a:srgbClr val="A4A3A4"/>
          </p15:clr>
        </p15:guide>
        <p15:guide id="50" pos="4362">
          <p15:clr>
            <a:srgbClr val="A4A3A4"/>
          </p15:clr>
        </p15:guide>
        <p15:guide id="51" pos="4498">
          <p15:clr>
            <a:srgbClr val="A4A3A4"/>
          </p15:clr>
        </p15:guide>
        <p15:guide id="52" pos="4951">
          <p15:clr>
            <a:srgbClr val="A4A3A4"/>
          </p15:clr>
        </p15:guide>
        <p15:guide id="53" pos="5087">
          <p15:clr>
            <a:srgbClr val="A4A3A4"/>
          </p15:clr>
        </p15:guide>
        <p15:guide id="54" pos="5541">
          <p15:clr>
            <a:srgbClr val="A4A3A4"/>
          </p15:clr>
        </p15:guide>
        <p15:guide id="55" pos="5677">
          <p15:clr>
            <a:srgbClr val="A4A3A4"/>
          </p15:clr>
        </p15:guide>
        <p15:guide id="56" pos="6153">
          <p15:clr>
            <a:srgbClr val="A4A3A4"/>
          </p15:clr>
        </p15:guide>
        <p15:guide id="57" pos="6267">
          <p15:clr>
            <a:srgbClr val="A4A3A4"/>
          </p15:clr>
        </p15:guide>
        <p15:guide id="58" pos="6743">
          <p15:clr>
            <a:srgbClr val="A4A3A4"/>
          </p15:clr>
        </p15:guide>
        <p15:guide id="59" pos="6856">
          <p15:clr>
            <a:srgbClr val="A4A3A4"/>
          </p15:clr>
        </p15:guide>
        <p15:guide id="60" orient="horz" pos="3838">
          <p15:clr>
            <a:srgbClr val="A4A3A4"/>
          </p15:clr>
        </p15:guide>
        <p15:guide id="61" orient="horz" pos="2092">
          <p15:clr>
            <a:srgbClr val="A4A3A4"/>
          </p15:clr>
        </p15:guide>
        <p15:guide id="62" orient="horz" pos="2228">
          <p15:clr>
            <a:srgbClr val="A4A3A4"/>
          </p15:clr>
        </p15:guide>
        <p15:guide id="63" orient="horz" pos="845">
          <p15:clr>
            <a:srgbClr val="A4A3A4"/>
          </p15:clr>
        </p15:guide>
        <p15:guide id="64" orient="horz" pos="958">
          <p15:clr>
            <a:srgbClr val="A4A3A4"/>
          </p15:clr>
        </p15:guide>
        <p15:guide id="65" orient="horz" pos="1480">
          <p15:clr>
            <a:srgbClr val="A4A3A4"/>
          </p15:clr>
        </p15:guide>
        <p15:guide id="66" orient="horz" pos="1593">
          <p15:clr>
            <a:srgbClr val="A4A3A4"/>
          </p15:clr>
        </p15:guide>
        <p15:guide id="67" orient="horz" pos="2727">
          <p15:clr>
            <a:srgbClr val="A4A3A4"/>
          </p15:clr>
        </p15:guide>
        <p15:guide id="68" orient="horz" pos="2840">
          <p15:clr>
            <a:srgbClr val="A4A3A4"/>
          </p15:clr>
        </p15:guide>
        <p15:guide id="69" orient="horz" pos="3339">
          <p15:clr>
            <a:srgbClr val="A4A3A4"/>
          </p15:clr>
        </p15:guide>
        <p15:guide id="70" orient="horz" pos="347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www.trainindata.com/" TargetMode="External"/><Relationship Id="rId2" Type="http://schemas.openxmlformats.org/officeDocument/2006/relationships/hyperlink" Target="https://levelup.gitconnected.com/sql-mastery-for-data-scientists-a-comprehensive-guide-from-novice-to-advanced-3b9305b03210?sk=4569f6e829186ba31ce80b072f20f224" TargetMode="External"/><Relationship Id="rId1" Type="http://schemas.openxmlformats.org/officeDocument/2006/relationships/slideLayout" Target="../slideLayouts/slideLayout6.xml"/><Relationship Id="rId5" Type="http://schemas.openxmlformats.org/officeDocument/2006/relationships/image" Target="../media/image33.svg"/><Relationship Id="rId4" Type="http://schemas.openxmlformats.org/officeDocument/2006/relationships/image" Target="../media/image32.png"/></Relationships>
</file>

<file path=ppt/slides/_rels/slide1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hyperlink" Target="https://www.coursera.org/specializations/machine-learning-introduction?" TargetMode="External"/><Relationship Id="rId1" Type="http://schemas.openxmlformats.org/officeDocument/2006/relationships/slideLayout" Target="../slideLayouts/slideLayout6.xml"/><Relationship Id="rId4" Type="http://schemas.openxmlformats.org/officeDocument/2006/relationships/image" Target="../media/image35.svg"/></Relationships>
</file>

<file path=ppt/slides/_rels/slide1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hyperlink" Target="https://www.coursera.org/specializations/machine-learning-introduction?" TargetMode="External"/><Relationship Id="rId1" Type="http://schemas.openxmlformats.org/officeDocument/2006/relationships/slideLayout" Target="../slideLayouts/slideLayout6.xml"/><Relationship Id="rId4" Type="http://schemas.openxmlformats.org/officeDocument/2006/relationships/image" Target="../media/image37.svg"/></Relationships>
</file>

<file path=ppt/slides/_rels/slide13.xml.rels><?xml version="1.0" encoding="UTF-8" standalone="yes"?>
<Relationships xmlns="http://schemas.openxmlformats.org/package/2006/relationships"><Relationship Id="rId3" Type="http://schemas.openxmlformats.org/officeDocument/2006/relationships/hyperlink" Target="https://www.coursera.org/professional-certificates/tensorflow-in-practice?=" TargetMode="External"/><Relationship Id="rId2" Type="http://schemas.openxmlformats.org/officeDocument/2006/relationships/hyperlink" Target="https://www.coursera.org/specializations/deep-learning?" TargetMode="External"/><Relationship Id="rId1" Type="http://schemas.openxmlformats.org/officeDocument/2006/relationships/slideLayout" Target="../slideLayouts/slideLayout6.xml"/><Relationship Id="rId5" Type="http://schemas.openxmlformats.org/officeDocument/2006/relationships/image" Target="../media/image39.svg"/><Relationship Id="rId4" Type="http://schemas.openxmlformats.org/officeDocument/2006/relationships/image" Target="../media/image38.png"/></Relationships>
</file>

<file path=ppt/slides/_rels/slide14.xml.rels><?xml version="1.0" encoding="UTF-8" standalone="yes"?>
<Relationships xmlns="http://schemas.openxmlformats.org/package/2006/relationships"><Relationship Id="rId3" Type="http://schemas.openxmlformats.org/officeDocument/2006/relationships/hyperlink" Target="https://www.coursera.org/learn/generative-ai-with-llms?utm_campaign=WebsiteCoursesGAIA&amp;utm_medium=institutions&amp;utm_source=deeplearning-ai#modules" TargetMode="External"/><Relationship Id="rId2" Type="http://schemas.openxmlformats.org/officeDocument/2006/relationships/hyperlink" Target="https://www.coursera.org/learn/generative-ai-for-everyone" TargetMode="External"/><Relationship Id="rId1" Type="http://schemas.openxmlformats.org/officeDocument/2006/relationships/slideLayout" Target="../slideLayouts/slideLayout6.xml"/><Relationship Id="rId6" Type="http://schemas.openxmlformats.org/officeDocument/2006/relationships/image" Target="../media/image41.svg"/><Relationship Id="rId5" Type="http://schemas.openxmlformats.org/officeDocument/2006/relationships/image" Target="../media/image40.png"/><Relationship Id="rId4" Type="http://schemas.openxmlformats.org/officeDocument/2006/relationships/hyperlink" Target="https://learn.activeloop.ai/courses/llms" TargetMode="External"/></Relationships>
</file>

<file path=ppt/slides/_rels/slide15.xml.rels><?xml version="1.0" encoding="UTF-8" standalone="yes"?>
<Relationships xmlns="http://schemas.openxmlformats.org/package/2006/relationships"><Relationship Id="rId3" Type="http://schemas.openxmlformats.org/officeDocument/2006/relationships/hyperlink" Target="https://www.coursera.org/specializations/practical-data-science" TargetMode="External"/><Relationship Id="rId2" Type="http://schemas.openxmlformats.org/officeDocument/2006/relationships/hyperlink" Target="https://www.coursera.org/specializations/machine-learning-engineering-for-production-mlops?" TargetMode="External"/><Relationship Id="rId1" Type="http://schemas.openxmlformats.org/officeDocument/2006/relationships/slideLayout" Target="../slideLayouts/slideLayout9.xml"/><Relationship Id="rId6" Type="http://schemas.openxmlformats.org/officeDocument/2006/relationships/image" Target="../media/image43.svg"/><Relationship Id="rId5" Type="http://schemas.openxmlformats.org/officeDocument/2006/relationships/image" Target="../media/image42.png"/><Relationship Id="rId4" Type="http://schemas.openxmlformats.org/officeDocument/2006/relationships/hyperlink" Target="https://pub.towardsai.net/ultimate-mlops-learning-roadmap-with-free-learning-resources-in-2023-3ba7664cb1e9?sk=d22f3f812c6fbffa878ea5cd6bc3990b" TargetMode="Externa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9.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9.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9.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9.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63.png"/></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9.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9.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8" Type="http://schemas.openxmlformats.org/officeDocument/2006/relationships/image" Target="../media/image85.png"/><Relationship Id="rId13" Type="http://schemas.openxmlformats.org/officeDocument/2006/relationships/image" Target="../media/image90.svg"/><Relationship Id="rId3" Type="http://schemas.openxmlformats.org/officeDocument/2006/relationships/image" Target="../media/image80.svg"/><Relationship Id="rId7" Type="http://schemas.openxmlformats.org/officeDocument/2006/relationships/image" Target="../media/image84.svg"/><Relationship Id="rId12" Type="http://schemas.openxmlformats.org/officeDocument/2006/relationships/image" Target="../media/image89.png"/><Relationship Id="rId2" Type="http://schemas.openxmlformats.org/officeDocument/2006/relationships/image" Target="../media/image64.png"/><Relationship Id="rId1" Type="http://schemas.openxmlformats.org/officeDocument/2006/relationships/slideLayout" Target="../slideLayouts/slideLayout9.xml"/><Relationship Id="rId6" Type="http://schemas.openxmlformats.org/officeDocument/2006/relationships/image" Target="../media/image83.png"/><Relationship Id="rId11" Type="http://schemas.openxmlformats.org/officeDocument/2006/relationships/image" Target="../media/image88.svg"/><Relationship Id="rId5" Type="http://schemas.openxmlformats.org/officeDocument/2006/relationships/image" Target="../media/image82.svg"/><Relationship Id="rId10" Type="http://schemas.openxmlformats.org/officeDocument/2006/relationships/image" Target="../media/image87.png"/><Relationship Id="rId4" Type="http://schemas.openxmlformats.org/officeDocument/2006/relationships/image" Target="../media/image81.png"/><Relationship Id="rId9" Type="http://schemas.openxmlformats.org/officeDocument/2006/relationships/image" Target="../media/image86.svg"/></Relationships>
</file>

<file path=ppt/slides/_rels/slide25.xml.rels><?xml version="1.0" encoding="UTF-8" standalone="yes"?>
<Relationships xmlns="http://schemas.openxmlformats.org/package/2006/relationships"><Relationship Id="rId3" Type="http://schemas.openxmlformats.org/officeDocument/2006/relationships/image" Target="../media/image92.svg"/><Relationship Id="rId2" Type="http://schemas.openxmlformats.org/officeDocument/2006/relationships/image" Target="../media/image91.png"/><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image" Target="../media/image93.jpeg"/><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3" Type="http://schemas.openxmlformats.org/officeDocument/2006/relationships/image" Target="../media/image95.svg"/><Relationship Id="rId2" Type="http://schemas.openxmlformats.org/officeDocument/2006/relationships/image" Target="../media/image94.png"/><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3" Type="http://schemas.openxmlformats.org/officeDocument/2006/relationships/image" Target="../media/image97.svg"/><Relationship Id="rId2" Type="http://schemas.openxmlformats.org/officeDocument/2006/relationships/image" Target="../media/image96.png"/><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3" Type="http://schemas.openxmlformats.org/officeDocument/2006/relationships/image" Target="../media/image99.svg"/><Relationship Id="rId2" Type="http://schemas.openxmlformats.org/officeDocument/2006/relationships/image" Target="../media/image98.pn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01.svg"/><Relationship Id="rId2" Type="http://schemas.openxmlformats.org/officeDocument/2006/relationships/image" Target="../media/image100.png"/><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9.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33.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9.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114.png"/></Relationships>
</file>

<file path=ppt/slides/_rels/slide35.xml.rels><?xml version="1.0" encoding="UTF-8" standalone="yes"?>
<Relationships xmlns="http://schemas.openxmlformats.org/package/2006/relationships"><Relationship Id="rId8" Type="http://schemas.openxmlformats.org/officeDocument/2006/relationships/image" Target="../media/image119.png"/><Relationship Id="rId3" Type="http://schemas.openxmlformats.org/officeDocument/2006/relationships/image" Target="../media/image65.svg"/><Relationship Id="rId7" Type="http://schemas.openxmlformats.org/officeDocument/2006/relationships/image" Target="../media/image118.svg"/><Relationship Id="rId2" Type="http://schemas.openxmlformats.org/officeDocument/2006/relationships/image" Target="../media/image64.png"/><Relationship Id="rId1" Type="http://schemas.openxmlformats.org/officeDocument/2006/relationships/slideLayout" Target="../slideLayouts/slideLayout9.xml"/><Relationship Id="rId6" Type="http://schemas.openxmlformats.org/officeDocument/2006/relationships/image" Target="../media/image117.png"/><Relationship Id="rId11" Type="http://schemas.openxmlformats.org/officeDocument/2006/relationships/image" Target="../media/image122.svg"/><Relationship Id="rId5" Type="http://schemas.openxmlformats.org/officeDocument/2006/relationships/image" Target="../media/image116.svg"/><Relationship Id="rId10" Type="http://schemas.openxmlformats.org/officeDocument/2006/relationships/image" Target="../media/image121.png"/><Relationship Id="rId4" Type="http://schemas.openxmlformats.org/officeDocument/2006/relationships/image" Target="../media/image115.png"/><Relationship Id="rId9" Type="http://schemas.openxmlformats.org/officeDocument/2006/relationships/image" Target="../media/image120.svg"/></Relationships>
</file>

<file path=ppt/slides/_rels/slide36.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124.svg"/><Relationship Id="rId7" Type="http://schemas.openxmlformats.org/officeDocument/2006/relationships/image" Target="../media/image128.svg"/><Relationship Id="rId2" Type="http://schemas.openxmlformats.org/officeDocument/2006/relationships/image" Target="../media/image123.png"/><Relationship Id="rId1" Type="http://schemas.openxmlformats.org/officeDocument/2006/relationships/slideLayout" Target="../slideLayouts/slideLayout9.xml"/><Relationship Id="rId6" Type="http://schemas.openxmlformats.org/officeDocument/2006/relationships/image" Target="../media/image127.png"/><Relationship Id="rId11" Type="http://schemas.openxmlformats.org/officeDocument/2006/relationships/image" Target="../media/image131.svg"/><Relationship Id="rId5" Type="http://schemas.openxmlformats.org/officeDocument/2006/relationships/image" Target="../media/image126.svg"/><Relationship Id="rId10" Type="http://schemas.openxmlformats.org/officeDocument/2006/relationships/image" Target="../media/image130.png"/><Relationship Id="rId4" Type="http://schemas.openxmlformats.org/officeDocument/2006/relationships/image" Target="../media/image125.png"/><Relationship Id="rId9" Type="http://schemas.openxmlformats.org/officeDocument/2006/relationships/image" Target="../media/image129.svg"/></Relationships>
</file>

<file path=ppt/slides/_rels/slide37.xml.rels><?xml version="1.0" encoding="UTF-8" standalone="yes"?>
<Relationships xmlns="http://schemas.openxmlformats.org/package/2006/relationships"><Relationship Id="rId2" Type="http://schemas.openxmlformats.org/officeDocument/2006/relationships/image" Target="../media/image132.jpe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9.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39.xml.rels><?xml version="1.0" encoding="UTF-8" standalone="yes"?>
<Relationships xmlns="http://schemas.openxmlformats.org/package/2006/relationships"><Relationship Id="rId3" Type="http://schemas.openxmlformats.org/officeDocument/2006/relationships/image" Target="../media/image139.svg"/><Relationship Id="rId2" Type="http://schemas.openxmlformats.org/officeDocument/2006/relationships/image" Target="../media/image138.pn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141.jpeg"/><Relationship Id="rId7" Type="http://schemas.openxmlformats.org/officeDocument/2006/relationships/hyperlink" Target="https://www.youtube.com/channel/UCeEcSgRzYFuVt-2Yk1ULdhQ" TargetMode="External"/><Relationship Id="rId2" Type="http://schemas.openxmlformats.org/officeDocument/2006/relationships/image" Target="../media/image140.jpeg"/><Relationship Id="rId1" Type="http://schemas.openxmlformats.org/officeDocument/2006/relationships/slideLayout" Target="../slideLayouts/slideLayout12.xml"/><Relationship Id="rId6" Type="http://schemas.openxmlformats.org/officeDocument/2006/relationships/hyperlink" Target="https://github.com/youssefHosni" TargetMode="External"/><Relationship Id="rId5" Type="http://schemas.openxmlformats.org/officeDocument/2006/relationships/hyperlink" Target="https://medium.com/@youssefraafat57" TargetMode="External"/><Relationship Id="rId4" Type="http://schemas.openxmlformats.org/officeDocument/2006/relationships/hyperlink" Target="https://www.linkedin.com/in/youssef-hosni-b2960b135/"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8.svg"/><Relationship Id="rId7" Type="http://schemas.openxmlformats.org/officeDocument/2006/relationships/image" Target="../media/image12.svg"/><Relationship Id="rId2" Type="http://schemas.openxmlformats.org/officeDocument/2006/relationships/image" Target="../media/image7.png"/><Relationship Id="rId1" Type="http://schemas.openxmlformats.org/officeDocument/2006/relationships/slideLayout" Target="../slideLayouts/slideLayout9.xml"/><Relationship Id="rId6" Type="http://schemas.openxmlformats.org/officeDocument/2006/relationships/image" Target="../media/image11.png"/><Relationship Id="rId5" Type="http://schemas.openxmlformats.org/officeDocument/2006/relationships/image" Target="../media/image10.sv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5.svg"/><Relationship Id="rId3" Type="http://schemas.openxmlformats.org/officeDocument/2006/relationships/image" Target="../media/image15.svg"/><Relationship Id="rId7" Type="http://schemas.openxmlformats.org/officeDocument/2006/relationships/image" Target="../media/image19.svg"/><Relationship Id="rId12" Type="http://schemas.openxmlformats.org/officeDocument/2006/relationships/image" Target="../media/image24.png"/><Relationship Id="rId2" Type="http://schemas.openxmlformats.org/officeDocument/2006/relationships/image" Target="../media/image14.png"/><Relationship Id="rId1" Type="http://schemas.openxmlformats.org/officeDocument/2006/relationships/slideLayout" Target="../slideLayouts/slideLayout9.xml"/><Relationship Id="rId6" Type="http://schemas.openxmlformats.org/officeDocument/2006/relationships/image" Target="../media/image18.png"/><Relationship Id="rId11" Type="http://schemas.openxmlformats.org/officeDocument/2006/relationships/image" Target="../media/image23.svg"/><Relationship Id="rId5" Type="http://schemas.openxmlformats.org/officeDocument/2006/relationships/image" Target="../media/image17.svg"/><Relationship Id="rId15" Type="http://schemas.openxmlformats.org/officeDocument/2006/relationships/image" Target="../media/image27.sv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svg"/><Relationship Id="rId14" Type="http://schemas.openxmlformats.org/officeDocument/2006/relationships/image" Target="../media/image26.png"/></Relationships>
</file>

<file path=ppt/slides/_rels/slide8.xml.rels><?xml version="1.0" encoding="UTF-8" standalone="yes"?>
<Relationships xmlns="http://schemas.openxmlformats.org/package/2006/relationships"><Relationship Id="rId3" Type="http://schemas.openxmlformats.org/officeDocument/2006/relationships/hyperlink" Target="https://app.datacamp.com/learn/courses/software-engineering-for-data-scientists-in-python" TargetMode="External"/><Relationship Id="rId2" Type="http://schemas.openxmlformats.org/officeDocument/2006/relationships/hyperlink" Target="https://www.coursera.org/specializations/python" TargetMode="External"/><Relationship Id="rId1" Type="http://schemas.openxmlformats.org/officeDocument/2006/relationships/slideLayout" Target="../slideLayouts/slideLayout6.xml"/><Relationship Id="rId5" Type="http://schemas.openxmlformats.org/officeDocument/2006/relationships/image" Target="../media/image29.svg"/><Relationship Id="rId4" Type="http://schemas.openxmlformats.org/officeDocument/2006/relationships/image" Target="../media/image28.png"/></Relationships>
</file>

<file path=ppt/slides/_rels/slide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hyperlink" Target="https://www.amazon.com/Mathematics-Machine-Learning-Peter-Deisenroth/dp/110845514X" TargetMode="External"/><Relationship Id="rId1" Type="http://schemas.openxmlformats.org/officeDocument/2006/relationships/slideLayout" Target="../slideLayouts/slideLayout6.xml"/><Relationship Id="rId4" Type="http://schemas.openxmlformats.org/officeDocument/2006/relationships/image" Target="../media/image31.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60" name="Freeform: Shape 59">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1" name="Oval 60">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2" name="Oval 61">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63" name="Group 62">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64" name="Freeform: Shape 63">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Freeform: Shape 64">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6" name="Oval 65">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7" name="Oval 66">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68" name="Rectangle 67">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Placeholder 13" descr="Data Points Digital background">
            <a:extLst>
              <a:ext uri="{FF2B5EF4-FFF2-40B4-BE49-F238E27FC236}">
                <a16:creationId xmlns:a16="http://schemas.microsoft.com/office/drawing/2014/main" id="{9A8AD548-922D-4E1D-B19C-5F6E808B8160}"/>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b="38859"/>
          <a:stretch/>
        </p:blipFill>
        <p:spPr>
          <a:xfrm>
            <a:off x="20" y="1"/>
            <a:ext cx="12191980" cy="6858000"/>
          </a:xfrm>
          <a:custGeom>
            <a:avLst/>
            <a:gdLst/>
            <a:ahLst/>
            <a:cxnLst/>
            <a:rect l="l" t="t" r="r" b="b"/>
            <a:pathLst>
              <a:path w="12192000" h="6858000">
                <a:moveTo>
                  <a:pt x="0" y="0"/>
                </a:moveTo>
                <a:lnTo>
                  <a:pt x="12192000" y="0"/>
                </a:lnTo>
                <a:lnTo>
                  <a:pt x="12192000" y="6858000"/>
                </a:lnTo>
                <a:lnTo>
                  <a:pt x="0" y="6858000"/>
                </a:lnTo>
                <a:close/>
              </a:path>
            </a:pathLst>
          </a:custGeom>
        </p:spPr>
      </p:pic>
      <p:sp>
        <p:nvSpPr>
          <p:cNvPr id="69" name="Rectangle 68">
            <a:extLst>
              <a:ext uri="{FF2B5EF4-FFF2-40B4-BE49-F238E27FC236}">
                <a16:creationId xmlns:a16="http://schemas.microsoft.com/office/drawing/2014/main" id="{3C64A91D-E535-4C24-A0E3-96A3810E3F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26FC4867-BA3E-4F8E-AB23-684F34DF3D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86E938C-9D94-4B05-979A-D39FFC457291}"/>
              </a:ext>
            </a:extLst>
          </p:cNvPr>
          <p:cNvSpPr>
            <a:spLocks noGrp="1"/>
          </p:cNvSpPr>
          <p:nvPr>
            <p:ph type="ctrTitle"/>
          </p:nvPr>
        </p:nvSpPr>
        <p:spPr>
          <a:xfrm>
            <a:off x="550863" y="549275"/>
            <a:ext cx="5437187" cy="2986234"/>
          </a:xfrm>
        </p:spPr>
        <p:txBody>
          <a:bodyPr vert="horz" wrap="square" lIns="0" tIns="0" rIns="0" bIns="0" rtlCol="0" anchor="b" anchorCtr="0">
            <a:normAutofit/>
          </a:bodyPr>
          <a:lstStyle/>
          <a:p>
            <a:pPr>
              <a:lnSpc>
                <a:spcPct val="100000"/>
              </a:lnSpc>
            </a:pPr>
            <a:r>
              <a:rPr lang="en-US" sz="6400" kern="1200">
                <a:solidFill>
                  <a:schemeClr val="tx1"/>
                </a:solidFill>
                <a:latin typeface="+mj-lt"/>
                <a:ea typeface="+mj-ea"/>
                <a:cs typeface="+mj-cs"/>
              </a:rPr>
              <a:t>Getting Started with AI &amp; Data Science </a:t>
            </a:r>
          </a:p>
        </p:txBody>
      </p:sp>
      <p:sp>
        <p:nvSpPr>
          <p:cNvPr id="3" name="Subtitle 2">
            <a:extLst>
              <a:ext uri="{FF2B5EF4-FFF2-40B4-BE49-F238E27FC236}">
                <a16:creationId xmlns:a16="http://schemas.microsoft.com/office/drawing/2014/main" id="{D9A11267-FC52-4990-8D98-010AFABA5544}"/>
              </a:ext>
            </a:extLst>
          </p:cNvPr>
          <p:cNvSpPr>
            <a:spLocks noGrp="1"/>
          </p:cNvSpPr>
          <p:nvPr>
            <p:ph type="body" sz="quarter" idx="14"/>
          </p:nvPr>
        </p:nvSpPr>
        <p:spPr>
          <a:xfrm>
            <a:off x="550863" y="3827610"/>
            <a:ext cx="5437187" cy="2265216"/>
          </a:xfrm>
        </p:spPr>
        <p:txBody>
          <a:bodyPr vert="horz" wrap="square" lIns="0" tIns="0" rIns="0" bIns="0" rtlCol="0">
            <a:normAutofit/>
          </a:bodyPr>
          <a:lstStyle/>
          <a:p>
            <a:pPr marL="0" indent="0">
              <a:lnSpc>
                <a:spcPct val="100000"/>
              </a:lnSpc>
            </a:pPr>
            <a:r>
              <a:rPr lang="en-US" sz="2400" kern="1200" dirty="0">
                <a:latin typeface="+mn-lt"/>
                <a:ea typeface="+mn-ea"/>
                <a:cs typeface="+mn-cs"/>
              </a:rPr>
              <a:t>Youssef Hosni</a:t>
            </a:r>
          </a:p>
        </p:txBody>
      </p:sp>
    </p:spTree>
    <p:extLst>
      <p:ext uri="{BB962C8B-B14F-4D97-AF65-F5344CB8AC3E}">
        <p14:creationId xmlns:p14="http://schemas.microsoft.com/office/powerpoint/2010/main" val="7528142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E94CD3F-A177-37B0-749B-987F39C26359}"/>
              </a:ext>
            </a:extLst>
          </p:cNvPr>
          <p:cNvSpPr>
            <a:spLocks noGrp="1"/>
          </p:cNvSpPr>
          <p:nvPr>
            <p:ph type="title"/>
          </p:nvPr>
        </p:nvSpPr>
        <p:spPr>
          <a:xfrm>
            <a:off x="550865" y="196900"/>
            <a:ext cx="5437185" cy="1997855"/>
          </a:xfrm>
        </p:spPr>
        <p:txBody>
          <a:bodyPr wrap="square" anchor="b">
            <a:normAutofit/>
          </a:bodyPr>
          <a:lstStyle/>
          <a:p>
            <a:r>
              <a:rPr lang="en-GB" dirty="0"/>
              <a:t>Data Related Skills </a:t>
            </a:r>
            <a:endParaRPr lang="en-US" dirty="0"/>
          </a:p>
        </p:txBody>
      </p:sp>
      <p:sp>
        <p:nvSpPr>
          <p:cNvPr id="3" name="Content Placeholder 2">
            <a:extLst>
              <a:ext uri="{FF2B5EF4-FFF2-40B4-BE49-F238E27FC236}">
                <a16:creationId xmlns:a16="http://schemas.microsoft.com/office/drawing/2014/main" id="{1832A6CA-8510-E5CD-94E4-8DBD4CCE2931}"/>
              </a:ext>
            </a:extLst>
          </p:cNvPr>
          <p:cNvSpPr>
            <a:spLocks noGrp="1"/>
          </p:cNvSpPr>
          <p:nvPr>
            <p:ph idx="1"/>
          </p:nvPr>
        </p:nvSpPr>
        <p:spPr>
          <a:xfrm>
            <a:off x="550863" y="2502377"/>
            <a:ext cx="6231600" cy="3415519"/>
          </a:xfrm>
        </p:spPr>
        <p:txBody>
          <a:bodyPr anchor="t">
            <a:normAutofit fontScale="85000" lnSpcReduction="20000"/>
          </a:bodyPr>
          <a:lstStyle/>
          <a:p>
            <a:r>
              <a:rPr lang="en-GB" dirty="0"/>
              <a:t>Since you will be working with data, it is important to have hands-on skills in using the data effectively for your models. This includes:</a:t>
            </a:r>
          </a:p>
          <a:p>
            <a:pPr lvl="1"/>
            <a:r>
              <a:rPr lang="en-GB" sz="2000" dirty="0"/>
              <a:t>Data collection </a:t>
            </a:r>
          </a:p>
          <a:p>
            <a:pPr lvl="1"/>
            <a:r>
              <a:rPr lang="en-GB" sz="2000" dirty="0"/>
              <a:t>Data cleaning </a:t>
            </a:r>
          </a:p>
          <a:p>
            <a:pPr lvl="1"/>
            <a:r>
              <a:rPr lang="en-GB" sz="2000" dirty="0"/>
              <a:t>Data Exploration </a:t>
            </a:r>
          </a:p>
          <a:p>
            <a:pPr lvl="1"/>
            <a:r>
              <a:rPr lang="en-GB" sz="2000" dirty="0"/>
              <a:t>Feature engineering</a:t>
            </a:r>
          </a:p>
          <a:p>
            <a:r>
              <a:rPr lang="en-GB" sz="2600" dirty="0"/>
              <a:t>My recommendation:  </a:t>
            </a:r>
          </a:p>
          <a:p>
            <a:pPr lvl="1"/>
            <a:r>
              <a:rPr lang="en-GB" sz="2000" dirty="0">
                <a:hlinkClick r:id="rId2"/>
              </a:rPr>
              <a:t>SQL &amp; Database Roadmap</a:t>
            </a:r>
            <a:endParaRPr lang="en-GB" sz="2000" dirty="0">
              <a:hlinkClick r:id="rId3"/>
            </a:endParaRPr>
          </a:p>
          <a:p>
            <a:pPr lvl="1"/>
            <a:r>
              <a:rPr lang="en-GB" sz="2000" dirty="0">
                <a:hlinkClick r:id="rId3"/>
              </a:rPr>
              <a:t>Train in Data Courses </a:t>
            </a:r>
            <a:endParaRPr lang="en-GB" sz="2000" dirty="0"/>
          </a:p>
        </p:txBody>
      </p:sp>
      <p:pic>
        <p:nvPicPr>
          <p:cNvPr id="10" name="Graphic 9" descr="Bar chart">
            <a:extLst>
              <a:ext uri="{FF2B5EF4-FFF2-40B4-BE49-F238E27FC236}">
                <a16:creationId xmlns:a16="http://schemas.microsoft.com/office/drawing/2014/main" id="{8C84E969-BD0F-AC22-768A-AD60779A4A7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988286" y="1072039"/>
            <a:ext cx="4713922" cy="4713922"/>
          </a:xfrm>
          <a:custGeom>
            <a:avLst/>
            <a:gdLst/>
            <a:ahLst/>
            <a:cxnLst/>
            <a:rect l="l" t="t" r="r" b="b"/>
            <a:pathLst>
              <a:path w="4713922" h="5759450">
                <a:moveTo>
                  <a:pt x="0" y="0"/>
                </a:moveTo>
                <a:lnTo>
                  <a:pt x="4713922" y="0"/>
                </a:lnTo>
                <a:lnTo>
                  <a:pt x="4713922" y="5759450"/>
                </a:lnTo>
                <a:lnTo>
                  <a:pt x="0" y="5759450"/>
                </a:lnTo>
                <a:close/>
              </a:path>
            </a:pathLst>
          </a:custGeom>
        </p:spPr>
      </p:pic>
      <p:sp>
        <p:nvSpPr>
          <p:cNvPr id="4" name="Date Placeholder 3">
            <a:extLst>
              <a:ext uri="{FF2B5EF4-FFF2-40B4-BE49-F238E27FC236}">
                <a16:creationId xmlns:a16="http://schemas.microsoft.com/office/drawing/2014/main" id="{5EE56CE4-606E-FA58-D05B-9A3FC1D6EE1A}"/>
              </a:ext>
            </a:extLst>
          </p:cNvPr>
          <p:cNvSpPr>
            <a:spLocks noGrp="1"/>
          </p:cNvSpPr>
          <p:nvPr>
            <p:ph type="dt" sz="half" idx="10"/>
          </p:nvPr>
        </p:nvSpPr>
        <p:spPr>
          <a:xfrm>
            <a:off x="550863" y="6507212"/>
            <a:ext cx="2628900" cy="153888"/>
          </a:xfrm>
        </p:spPr>
        <p:txBody>
          <a:bodyPr>
            <a:normAutofit/>
          </a:bodyPr>
          <a:lstStyle/>
          <a:p>
            <a:pPr>
              <a:spcAft>
                <a:spcPts val="600"/>
              </a:spcAft>
            </a:pPr>
            <a:fld id="{64CC3DF4-2D25-44A2-B1C1-B5A2CC4214AA}" type="datetime1">
              <a:rPr lang="en-US" smtClean="0">
                <a:solidFill>
                  <a:schemeClr val="tx1">
                    <a:alpha val="80000"/>
                  </a:schemeClr>
                </a:solidFill>
              </a:rPr>
              <a:t>4/7/2024</a:t>
            </a:fld>
            <a:endParaRPr lang="en-US" dirty="0">
              <a:solidFill>
                <a:schemeClr val="tx1">
                  <a:alpha val="80000"/>
                </a:schemeClr>
              </a:solidFill>
            </a:endParaRPr>
          </a:p>
        </p:txBody>
      </p:sp>
      <p:sp>
        <p:nvSpPr>
          <p:cNvPr id="5" name="Footer Placeholder 4">
            <a:extLst>
              <a:ext uri="{FF2B5EF4-FFF2-40B4-BE49-F238E27FC236}">
                <a16:creationId xmlns:a16="http://schemas.microsoft.com/office/drawing/2014/main" id="{ED6563AB-E5D4-3273-30CE-5D0BF2210A5E}"/>
              </a:ext>
            </a:extLst>
          </p:cNvPr>
          <p:cNvSpPr>
            <a:spLocks noGrp="1"/>
          </p:cNvSpPr>
          <p:nvPr>
            <p:ph type="ftr" sz="quarter" idx="11"/>
          </p:nvPr>
        </p:nvSpPr>
        <p:spPr>
          <a:xfrm>
            <a:off x="3359150" y="6507212"/>
            <a:ext cx="6379210" cy="153888"/>
          </a:xfrm>
        </p:spPr>
        <p:txBody>
          <a:bodyPr>
            <a:normAutofit/>
          </a:bodyPr>
          <a:lstStyle/>
          <a:p>
            <a:pPr>
              <a:spcAft>
                <a:spcPts val="600"/>
              </a:spcAft>
            </a:pPr>
            <a:r>
              <a:rPr lang="en-GB">
                <a:solidFill>
                  <a:schemeClr val="tx1">
                    <a:alpha val="80000"/>
                  </a:schemeClr>
                </a:solidFill>
              </a:rPr>
              <a:t>Getting Started with AI &amp; Data Science </a:t>
            </a:r>
            <a:endParaRPr lang="en-US" kern="1200" dirty="0">
              <a:solidFill>
                <a:schemeClr val="tx1">
                  <a:alpha val="80000"/>
                </a:schemeClr>
              </a:solidFill>
              <a:latin typeface="+mn-lt"/>
              <a:ea typeface="+mn-ea"/>
              <a:cs typeface="+mn-cs"/>
            </a:endParaRPr>
          </a:p>
        </p:txBody>
      </p:sp>
      <p:sp>
        <p:nvSpPr>
          <p:cNvPr id="6" name="Slide Number Placeholder 5">
            <a:extLst>
              <a:ext uri="{FF2B5EF4-FFF2-40B4-BE49-F238E27FC236}">
                <a16:creationId xmlns:a16="http://schemas.microsoft.com/office/drawing/2014/main" id="{E1FC43B9-1766-2232-B82F-ACD8C7C49808}"/>
              </a:ext>
            </a:extLst>
          </p:cNvPr>
          <p:cNvSpPr>
            <a:spLocks noGrp="1"/>
          </p:cNvSpPr>
          <p:nvPr>
            <p:ph type="sldNum" sz="quarter" idx="12"/>
          </p:nvPr>
        </p:nvSpPr>
        <p:spPr>
          <a:xfrm>
            <a:off x="9948863" y="6507212"/>
            <a:ext cx="1692274" cy="153888"/>
          </a:xfrm>
        </p:spPr>
        <p:txBody>
          <a:bodyPr>
            <a:normAutofit/>
          </a:bodyPr>
          <a:lstStyle/>
          <a:p>
            <a:pPr>
              <a:spcAft>
                <a:spcPts val="600"/>
              </a:spcAft>
            </a:pPr>
            <a:fld id="{DBA1B0FB-D917-4C8C-928F-313BD683BF39}" type="slidenum">
              <a:rPr lang="en-US" smtClean="0"/>
              <a:pPr>
                <a:spcAft>
                  <a:spcPts val="600"/>
                </a:spcAft>
              </a:pPr>
              <a:t>10</a:t>
            </a:fld>
            <a:endParaRPr lang="en-US"/>
          </a:p>
        </p:txBody>
      </p:sp>
    </p:spTree>
    <p:extLst>
      <p:ext uri="{BB962C8B-B14F-4D97-AF65-F5344CB8AC3E}">
        <p14:creationId xmlns:p14="http://schemas.microsoft.com/office/powerpoint/2010/main" val="14548095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3AC3647-00FE-E5E8-8930-0C77D03FCE4A}"/>
              </a:ext>
            </a:extLst>
          </p:cNvPr>
          <p:cNvSpPr>
            <a:spLocks noGrp="1"/>
          </p:cNvSpPr>
          <p:nvPr>
            <p:ph type="title"/>
          </p:nvPr>
        </p:nvSpPr>
        <p:spPr>
          <a:xfrm>
            <a:off x="550863" y="549275"/>
            <a:ext cx="5437185" cy="1997855"/>
          </a:xfrm>
        </p:spPr>
        <p:txBody>
          <a:bodyPr wrap="square" anchor="b">
            <a:normAutofit/>
          </a:bodyPr>
          <a:lstStyle/>
          <a:p>
            <a:r>
              <a:rPr lang="en-US" dirty="0"/>
              <a:t>Foundational Machine Learning Models</a:t>
            </a:r>
          </a:p>
        </p:txBody>
      </p:sp>
      <p:sp>
        <p:nvSpPr>
          <p:cNvPr id="3" name="Content Placeholder 2">
            <a:extLst>
              <a:ext uri="{FF2B5EF4-FFF2-40B4-BE49-F238E27FC236}">
                <a16:creationId xmlns:a16="http://schemas.microsoft.com/office/drawing/2014/main" id="{65F8ECFA-F367-489E-FFF9-75C5E715F280}"/>
              </a:ext>
            </a:extLst>
          </p:cNvPr>
          <p:cNvSpPr>
            <a:spLocks noGrp="1"/>
          </p:cNvSpPr>
          <p:nvPr>
            <p:ph idx="1"/>
          </p:nvPr>
        </p:nvSpPr>
        <p:spPr>
          <a:xfrm>
            <a:off x="550863" y="2677306"/>
            <a:ext cx="5437187" cy="3415519"/>
          </a:xfrm>
        </p:spPr>
        <p:txBody>
          <a:bodyPr anchor="t">
            <a:normAutofit/>
          </a:bodyPr>
          <a:lstStyle/>
          <a:p>
            <a:r>
              <a:rPr lang="en-GB" dirty="0"/>
              <a:t>it’s important to have very good understanding for  basic models machine learning models such as linear regression, logistic regression, neural networks, decision trees, clustering, and anomaly detection. </a:t>
            </a:r>
            <a:endParaRPr lang="ar-EG" dirty="0"/>
          </a:p>
          <a:p>
            <a:r>
              <a:rPr lang="en-GB" b="1" dirty="0"/>
              <a:t>My recommendation</a:t>
            </a:r>
            <a:r>
              <a:rPr lang="en-GB" dirty="0"/>
              <a:t>: </a:t>
            </a:r>
            <a:r>
              <a:rPr lang="en-GB" dirty="0">
                <a:hlinkClick r:id="rId2"/>
              </a:rPr>
              <a:t>Machine Learning Specialization </a:t>
            </a:r>
            <a:endParaRPr lang="en-GB" dirty="0"/>
          </a:p>
        </p:txBody>
      </p:sp>
      <p:pic>
        <p:nvPicPr>
          <p:cNvPr id="10" name="Graphic 9" descr="Statistics">
            <a:extLst>
              <a:ext uri="{FF2B5EF4-FFF2-40B4-BE49-F238E27FC236}">
                <a16:creationId xmlns:a16="http://schemas.microsoft.com/office/drawing/2014/main" id="{4F2694C8-7FA8-0712-2781-87DCE2B0797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924675" y="1072039"/>
            <a:ext cx="4713922" cy="4713922"/>
          </a:xfrm>
          <a:custGeom>
            <a:avLst/>
            <a:gdLst/>
            <a:ahLst/>
            <a:cxnLst/>
            <a:rect l="l" t="t" r="r" b="b"/>
            <a:pathLst>
              <a:path w="4713922" h="5759450">
                <a:moveTo>
                  <a:pt x="0" y="0"/>
                </a:moveTo>
                <a:lnTo>
                  <a:pt x="4713922" y="0"/>
                </a:lnTo>
                <a:lnTo>
                  <a:pt x="4713922" y="5759450"/>
                </a:lnTo>
                <a:lnTo>
                  <a:pt x="0" y="5759450"/>
                </a:lnTo>
                <a:close/>
              </a:path>
            </a:pathLst>
          </a:custGeom>
        </p:spPr>
      </p:pic>
      <p:sp>
        <p:nvSpPr>
          <p:cNvPr id="4" name="Date Placeholder 3">
            <a:extLst>
              <a:ext uri="{FF2B5EF4-FFF2-40B4-BE49-F238E27FC236}">
                <a16:creationId xmlns:a16="http://schemas.microsoft.com/office/drawing/2014/main" id="{29187284-1E88-A40C-534A-393CCA8E8A6B}"/>
              </a:ext>
            </a:extLst>
          </p:cNvPr>
          <p:cNvSpPr>
            <a:spLocks noGrp="1"/>
          </p:cNvSpPr>
          <p:nvPr>
            <p:ph type="dt" sz="half" idx="10"/>
          </p:nvPr>
        </p:nvSpPr>
        <p:spPr>
          <a:xfrm>
            <a:off x="550863" y="6507212"/>
            <a:ext cx="2628900" cy="153888"/>
          </a:xfrm>
        </p:spPr>
        <p:txBody>
          <a:bodyPr>
            <a:normAutofit/>
          </a:bodyPr>
          <a:lstStyle/>
          <a:p>
            <a:pPr>
              <a:spcAft>
                <a:spcPts val="600"/>
              </a:spcAft>
            </a:pPr>
            <a:fld id="{1D19312D-0531-4702-85A3-23E0C1CF8D30}" type="datetime1">
              <a:rPr lang="en-US" smtClean="0">
                <a:solidFill>
                  <a:schemeClr val="tx1">
                    <a:alpha val="80000"/>
                  </a:schemeClr>
                </a:solidFill>
              </a:rPr>
              <a:t>4/7/2024</a:t>
            </a:fld>
            <a:endParaRPr lang="en-US" dirty="0">
              <a:solidFill>
                <a:schemeClr val="tx1">
                  <a:alpha val="80000"/>
                </a:schemeClr>
              </a:solidFill>
            </a:endParaRPr>
          </a:p>
        </p:txBody>
      </p:sp>
      <p:sp>
        <p:nvSpPr>
          <p:cNvPr id="5" name="Footer Placeholder 4">
            <a:extLst>
              <a:ext uri="{FF2B5EF4-FFF2-40B4-BE49-F238E27FC236}">
                <a16:creationId xmlns:a16="http://schemas.microsoft.com/office/drawing/2014/main" id="{0F5575BF-3F86-3805-A982-66C8E45E02B9}"/>
              </a:ext>
            </a:extLst>
          </p:cNvPr>
          <p:cNvSpPr>
            <a:spLocks noGrp="1"/>
          </p:cNvSpPr>
          <p:nvPr>
            <p:ph type="ftr" sz="quarter" idx="11"/>
          </p:nvPr>
        </p:nvSpPr>
        <p:spPr>
          <a:xfrm>
            <a:off x="3359150" y="6507212"/>
            <a:ext cx="6379210" cy="153888"/>
          </a:xfrm>
        </p:spPr>
        <p:txBody>
          <a:bodyPr>
            <a:normAutofit/>
          </a:bodyPr>
          <a:lstStyle/>
          <a:p>
            <a:pPr>
              <a:spcAft>
                <a:spcPts val="600"/>
              </a:spcAft>
            </a:pPr>
            <a:r>
              <a:rPr lang="en-GB">
                <a:solidFill>
                  <a:schemeClr val="tx1">
                    <a:alpha val="80000"/>
                  </a:schemeClr>
                </a:solidFill>
              </a:rPr>
              <a:t>Getting Started with AI &amp; Data Science </a:t>
            </a:r>
            <a:endParaRPr lang="en-US" kern="1200" dirty="0">
              <a:solidFill>
                <a:schemeClr val="tx1">
                  <a:alpha val="80000"/>
                </a:schemeClr>
              </a:solidFill>
              <a:latin typeface="+mn-lt"/>
              <a:ea typeface="+mn-ea"/>
              <a:cs typeface="+mn-cs"/>
            </a:endParaRPr>
          </a:p>
        </p:txBody>
      </p:sp>
      <p:sp>
        <p:nvSpPr>
          <p:cNvPr id="6" name="Slide Number Placeholder 5">
            <a:extLst>
              <a:ext uri="{FF2B5EF4-FFF2-40B4-BE49-F238E27FC236}">
                <a16:creationId xmlns:a16="http://schemas.microsoft.com/office/drawing/2014/main" id="{8A41A2EA-3B24-75FD-F60D-C56C1EC085E5}"/>
              </a:ext>
            </a:extLst>
          </p:cNvPr>
          <p:cNvSpPr>
            <a:spLocks noGrp="1"/>
          </p:cNvSpPr>
          <p:nvPr>
            <p:ph type="sldNum" sz="quarter" idx="12"/>
          </p:nvPr>
        </p:nvSpPr>
        <p:spPr>
          <a:xfrm>
            <a:off x="9948863" y="6507212"/>
            <a:ext cx="1692274" cy="153888"/>
          </a:xfrm>
        </p:spPr>
        <p:txBody>
          <a:bodyPr>
            <a:normAutofit/>
          </a:bodyPr>
          <a:lstStyle/>
          <a:p>
            <a:pPr>
              <a:spcAft>
                <a:spcPts val="600"/>
              </a:spcAft>
            </a:pPr>
            <a:fld id="{DBA1B0FB-D917-4C8C-928F-313BD683BF39}" type="slidenum">
              <a:rPr lang="en-US" smtClean="0"/>
              <a:pPr>
                <a:spcAft>
                  <a:spcPts val="600"/>
                </a:spcAft>
              </a:pPr>
              <a:t>11</a:t>
            </a:fld>
            <a:endParaRPr lang="en-US"/>
          </a:p>
        </p:txBody>
      </p:sp>
    </p:spTree>
    <p:extLst>
      <p:ext uri="{BB962C8B-B14F-4D97-AF65-F5344CB8AC3E}">
        <p14:creationId xmlns:p14="http://schemas.microsoft.com/office/powerpoint/2010/main" val="26895193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7" name="Rectangle 12">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3AC3647-00FE-E5E8-8930-0C77D03FCE4A}"/>
              </a:ext>
            </a:extLst>
          </p:cNvPr>
          <p:cNvSpPr>
            <a:spLocks noGrp="1"/>
          </p:cNvSpPr>
          <p:nvPr>
            <p:ph type="title"/>
          </p:nvPr>
        </p:nvSpPr>
        <p:spPr>
          <a:xfrm>
            <a:off x="550863" y="549275"/>
            <a:ext cx="5437185" cy="1997855"/>
          </a:xfrm>
        </p:spPr>
        <p:txBody>
          <a:bodyPr wrap="square" anchor="b">
            <a:normAutofit/>
          </a:bodyPr>
          <a:lstStyle/>
          <a:p>
            <a:r>
              <a:rPr lang="en-US" dirty="0"/>
              <a:t>How Machine Learning Models Work</a:t>
            </a:r>
          </a:p>
        </p:txBody>
      </p:sp>
      <p:sp>
        <p:nvSpPr>
          <p:cNvPr id="3" name="Content Placeholder 2">
            <a:extLst>
              <a:ext uri="{FF2B5EF4-FFF2-40B4-BE49-F238E27FC236}">
                <a16:creationId xmlns:a16="http://schemas.microsoft.com/office/drawing/2014/main" id="{65F8ECFA-F367-489E-FFF9-75C5E715F280}"/>
              </a:ext>
            </a:extLst>
          </p:cNvPr>
          <p:cNvSpPr>
            <a:spLocks noGrp="1"/>
          </p:cNvSpPr>
          <p:nvPr>
            <p:ph idx="1"/>
          </p:nvPr>
        </p:nvSpPr>
        <p:spPr>
          <a:xfrm>
            <a:off x="550863" y="2677306"/>
            <a:ext cx="5437187" cy="3415519"/>
          </a:xfrm>
        </p:spPr>
        <p:txBody>
          <a:bodyPr anchor="t">
            <a:normAutofit/>
          </a:bodyPr>
          <a:lstStyle/>
          <a:p>
            <a:r>
              <a:rPr lang="en-GB" dirty="0"/>
              <a:t>Beyond specific models, it’s even more important to understand the core concepts behind how and why machine learning works, such as bias/variance, cost functions, regularization, optimization algorithms, and error analysis.</a:t>
            </a:r>
          </a:p>
          <a:p>
            <a:r>
              <a:rPr lang="en-GB" b="1" dirty="0"/>
              <a:t>My recommendation</a:t>
            </a:r>
            <a:r>
              <a:rPr lang="en-GB" dirty="0"/>
              <a:t>: </a:t>
            </a:r>
            <a:r>
              <a:rPr lang="en-GB" dirty="0">
                <a:hlinkClick r:id="rId2"/>
              </a:rPr>
              <a:t>Machine Learning Specialization </a:t>
            </a:r>
            <a:endParaRPr lang="en-GB" dirty="0"/>
          </a:p>
          <a:p>
            <a:pPr marL="0" indent="0">
              <a:buNone/>
            </a:pPr>
            <a:endParaRPr lang="en-US" dirty="0"/>
          </a:p>
        </p:txBody>
      </p:sp>
      <p:pic>
        <p:nvPicPr>
          <p:cNvPr id="10" name="Graphic 9" descr="Astronaut">
            <a:extLst>
              <a:ext uri="{FF2B5EF4-FFF2-40B4-BE49-F238E27FC236}">
                <a16:creationId xmlns:a16="http://schemas.microsoft.com/office/drawing/2014/main" id="{5877F762-D93B-5F5A-A516-B39B72C4A83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924675" y="1072039"/>
            <a:ext cx="4713922" cy="4713922"/>
          </a:xfrm>
          <a:custGeom>
            <a:avLst/>
            <a:gdLst/>
            <a:ahLst/>
            <a:cxnLst/>
            <a:rect l="l" t="t" r="r" b="b"/>
            <a:pathLst>
              <a:path w="4713922" h="5759450">
                <a:moveTo>
                  <a:pt x="0" y="0"/>
                </a:moveTo>
                <a:lnTo>
                  <a:pt x="4713922" y="0"/>
                </a:lnTo>
                <a:lnTo>
                  <a:pt x="4713922" y="5759450"/>
                </a:lnTo>
                <a:lnTo>
                  <a:pt x="0" y="5759450"/>
                </a:lnTo>
                <a:close/>
              </a:path>
            </a:pathLst>
          </a:custGeom>
        </p:spPr>
      </p:pic>
      <p:sp>
        <p:nvSpPr>
          <p:cNvPr id="4" name="Date Placeholder 3">
            <a:extLst>
              <a:ext uri="{FF2B5EF4-FFF2-40B4-BE49-F238E27FC236}">
                <a16:creationId xmlns:a16="http://schemas.microsoft.com/office/drawing/2014/main" id="{29187284-1E88-A40C-534A-393CCA8E8A6B}"/>
              </a:ext>
            </a:extLst>
          </p:cNvPr>
          <p:cNvSpPr>
            <a:spLocks noGrp="1"/>
          </p:cNvSpPr>
          <p:nvPr>
            <p:ph type="dt" sz="half" idx="10"/>
          </p:nvPr>
        </p:nvSpPr>
        <p:spPr>
          <a:xfrm>
            <a:off x="550863" y="6507212"/>
            <a:ext cx="2628900" cy="153888"/>
          </a:xfrm>
        </p:spPr>
        <p:txBody>
          <a:bodyPr>
            <a:normAutofit/>
          </a:bodyPr>
          <a:lstStyle/>
          <a:p>
            <a:pPr>
              <a:spcAft>
                <a:spcPts val="600"/>
              </a:spcAft>
            </a:pPr>
            <a:fld id="{090F2005-23DA-463F-ABE6-3272C51950A3}" type="datetime1">
              <a:rPr lang="en-US" smtClean="0">
                <a:solidFill>
                  <a:schemeClr val="tx1">
                    <a:alpha val="80000"/>
                  </a:schemeClr>
                </a:solidFill>
              </a:rPr>
              <a:t>4/7/2024</a:t>
            </a:fld>
            <a:endParaRPr lang="en-US" dirty="0">
              <a:solidFill>
                <a:schemeClr val="tx1">
                  <a:alpha val="80000"/>
                </a:schemeClr>
              </a:solidFill>
            </a:endParaRPr>
          </a:p>
        </p:txBody>
      </p:sp>
      <p:sp>
        <p:nvSpPr>
          <p:cNvPr id="5" name="Footer Placeholder 4">
            <a:extLst>
              <a:ext uri="{FF2B5EF4-FFF2-40B4-BE49-F238E27FC236}">
                <a16:creationId xmlns:a16="http://schemas.microsoft.com/office/drawing/2014/main" id="{0F5575BF-3F86-3805-A982-66C8E45E02B9}"/>
              </a:ext>
            </a:extLst>
          </p:cNvPr>
          <p:cNvSpPr>
            <a:spLocks noGrp="1"/>
          </p:cNvSpPr>
          <p:nvPr>
            <p:ph type="ftr" sz="quarter" idx="11"/>
          </p:nvPr>
        </p:nvSpPr>
        <p:spPr>
          <a:xfrm>
            <a:off x="3359150" y="6507212"/>
            <a:ext cx="6379210" cy="153888"/>
          </a:xfrm>
        </p:spPr>
        <p:txBody>
          <a:bodyPr>
            <a:normAutofit/>
          </a:bodyPr>
          <a:lstStyle/>
          <a:p>
            <a:pPr>
              <a:spcAft>
                <a:spcPts val="600"/>
              </a:spcAft>
            </a:pPr>
            <a:r>
              <a:rPr lang="en-GB">
                <a:solidFill>
                  <a:schemeClr val="tx1">
                    <a:alpha val="80000"/>
                  </a:schemeClr>
                </a:solidFill>
              </a:rPr>
              <a:t>Getting Started with AI &amp; Data Science </a:t>
            </a:r>
            <a:endParaRPr lang="en-US" kern="1200" dirty="0">
              <a:solidFill>
                <a:schemeClr val="tx1">
                  <a:alpha val="80000"/>
                </a:schemeClr>
              </a:solidFill>
              <a:latin typeface="+mn-lt"/>
              <a:ea typeface="+mn-ea"/>
              <a:cs typeface="+mn-cs"/>
            </a:endParaRPr>
          </a:p>
        </p:txBody>
      </p:sp>
      <p:sp>
        <p:nvSpPr>
          <p:cNvPr id="6" name="Slide Number Placeholder 5">
            <a:extLst>
              <a:ext uri="{FF2B5EF4-FFF2-40B4-BE49-F238E27FC236}">
                <a16:creationId xmlns:a16="http://schemas.microsoft.com/office/drawing/2014/main" id="{8A41A2EA-3B24-75FD-F60D-C56C1EC085E5}"/>
              </a:ext>
            </a:extLst>
          </p:cNvPr>
          <p:cNvSpPr>
            <a:spLocks noGrp="1"/>
          </p:cNvSpPr>
          <p:nvPr>
            <p:ph type="sldNum" sz="quarter" idx="12"/>
          </p:nvPr>
        </p:nvSpPr>
        <p:spPr>
          <a:xfrm>
            <a:off x="9948863" y="6507212"/>
            <a:ext cx="1692274" cy="153888"/>
          </a:xfrm>
        </p:spPr>
        <p:txBody>
          <a:bodyPr>
            <a:normAutofit/>
          </a:bodyPr>
          <a:lstStyle/>
          <a:p>
            <a:pPr>
              <a:spcAft>
                <a:spcPts val="600"/>
              </a:spcAft>
            </a:pPr>
            <a:fld id="{DBA1B0FB-D917-4C8C-928F-313BD683BF39}" type="slidenum">
              <a:rPr lang="en-US" smtClean="0"/>
              <a:pPr>
                <a:spcAft>
                  <a:spcPts val="600"/>
                </a:spcAft>
              </a:pPr>
              <a:t>12</a:t>
            </a:fld>
            <a:endParaRPr lang="en-US" dirty="0"/>
          </a:p>
        </p:txBody>
      </p:sp>
    </p:spTree>
    <p:extLst>
      <p:ext uri="{BB962C8B-B14F-4D97-AF65-F5344CB8AC3E}">
        <p14:creationId xmlns:p14="http://schemas.microsoft.com/office/powerpoint/2010/main" val="32646299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3AC3647-00FE-E5E8-8930-0C77D03FCE4A}"/>
              </a:ext>
            </a:extLst>
          </p:cNvPr>
          <p:cNvSpPr>
            <a:spLocks noGrp="1"/>
          </p:cNvSpPr>
          <p:nvPr>
            <p:ph type="title"/>
          </p:nvPr>
        </p:nvSpPr>
        <p:spPr>
          <a:xfrm>
            <a:off x="550863" y="265064"/>
            <a:ext cx="5437185" cy="1997855"/>
          </a:xfrm>
        </p:spPr>
        <p:txBody>
          <a:bodyPr wrap="square" anchor="b">
            <a:normAutofit/>
          </a:bodyPr>
          <a:lstStyle/>
          <a:p>
            <a:r>
              <a:rPr lang="en-US" dirty="0"/>
              <a:t>Deep Learning</a:t>
            </a:r>
          </a:p>
        </p:txBody>
      </p:sp>
      <p:sp>
        <p:nvSpPr>
          <p:cNvPr id="3" name="Content Placeholder 2">
            <a:extLst>
              <a:ext uri="{FF2B5EF4-FFF2-40B4-BE49-F238E27FC236}">
                <a16:creationId xmlns:a16="http://schemas.microsoft.com/office/drawing/2014/main" id="{65F8ECFA-F367-489E-FFF9-75C5E715F280}"/>
              </a:ext>
            </a:extLst>
          </p:cNvPr>
          <p:cNvSpPr>
            <a:spLocks noGrp="1"/>
          </p:cNvSpPr>
          <p:nvPr>
            <p:ph idx="1"/>
          </p:nvPr>
        </p:nvSpPr>
        <p:spPr>
          <a:xfrm>
            <a:off x="550863" y="2527983"/>
            <a:ext cx="5437187" cy="3415519"/>
          </a:xfrm>
        </p:spPr>
        <p:txBody>
          <a:bodyPr anchor="t">
            <a:normAutofit fontScale="92500" lnSpcReduction="10000"/>
          </a:bodyPr>
          <a:lstStyle/>
          <a:p>
            <a:r>
              <a:rPr lang="en-GB" dirty="0"/>
              <a:t>Deep learning became such a large fraction of machine learning that it’s hard to excel in the field without some understanding of it! It’s valuable to know the basics of neural networks,  practical skills for making them work (such as hyperparameter tuning), convolutional networks, sequence models, and transformers.</a:t>
            </a:r>
          </a:p>
          <a:p>
            <a:r>
              <a:rPr lang="en-GB" sz="2000" dirty="0"/>
              <a:t>My recommendation: </a:t>
            </a:r>
          </a:p>
          <a:p>
            <a:pPr lvl="1"/>
            <a:r>
              <a:rPr lang="en-GB" dirty="0">
                <a:hlinkClick r:id="rId2"/>
              </a:rPr>
              <a:t>Deep Learning Specialization</a:t>
            </a:r>
            <a:endParaRPr lang="en-GB" dirty="0"/>
          </a:p>
          <a:p>
            <a:pPr lvl="1"/>
            <a:r>
              <a:rPr lang="en-GB" dirty="0">
                <a:hlinkClick r:id="rId3"/>
              </a:rPr>
              <a:t>TensorFlow Developer Professional Certificate</a:t>
            </a:r>
            <a:endParaRPr lang="en-GB" dirty="0"/>
          </a:p>
          <a:p>
            <a:pPr lvl="1"/>
            <a:endParaRPr lang="en-US" dirty="0"/>
          </a:p>
          <a:p>
            <a:pPr marL="0" indent="0">
              <a:buNone/>
            </a:pPr>
            <a:endParaRPr lang="en-US" dirty="0"/>
          </a:p>
        </p:txBody>
      </p:sp>
      <p:pic>
        <p:nvPicPr>
          <p:cNvPr id="10" name="Graphic 9" descr="Robot">
            <a:extLst>
              <a:ext uri="{FF2B5EF4-FFF2-40B4-BE49-F238E27FC236}">
                <a16:creationId xmlns:a16="http://schemas.microsoft.com/office/drawing/2014/main" id="{00E5FEB3-2451-4FBC-0CAE-64D6BD76494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924675" y="1072039"/>
            <a:ext cx="4713922" cy="4713922"/>
          </a:xfrm>
          <a:custGeom>
            <a:avLst/>
            <a:gdLst/>
            <a:ahLst/>
            <a:cxnLst/>
            <a:rect l="l" t="t" r="r" b="b"/>
            <a:pathLst>
              <a:path w="4713922" h="5759450">
                <a:moveTo>
                  <a:pt x="0" y="0"/>
                </a:moveTo>
                <a:lnTo>
                  <a:pt x="4713922" y="0"/>
                </a:lnTo>
                <a:lnTo>
                  <a:pt x="4713922" y="5759450"/>
                </a:lnTo>
                <a:lnTo>
                  <a:pt x="0" y="5759450"/>
                </a:lnTo>
                <a:close/>
              </a:path>
            </a:pathLst>
          </a:custGeom>
        </p:spPr>
      </p:pic>
      <p:sp>
        <p:nvSpPr>
          <p:cNvPr id="4" name="Date Placeholder 3">
            <a:extLst>
              <a:ext uri="{FF2B5EF4-FFF2-40B4-BE49-F238E27FC236}">
                <a16:creationId xmlns:a16="http://schemas.microsoft.com/office/drawing/2014/main" id="{29187284-1E88-A40C-534A-393CCA8E8A6B}"/>
              </a:ext>
            </a:extLst>
          </p:cNvPr>
          <p:cNvSpPr>
            <a:spLocks noGrp="1"/>
          </p:cNvSpPr>
          <p:nvPr>
            <p:ph type="dt" sz="half" idx="10"/>
          </p:nvPr>
        </p:nvSpPr>
        <p:spPr>
          <a:xfrm>
            <a:off x="550863" y="6507212"/>
            <a:ext cx="2628900" cy="153888"/>
          </a:xfrm>
        </p:spPr>
        <p:txBody>
          <a:bodyPr>
            <a:normAutofit/>
          </a:bodyPr>
          <a:lstStyle/>
          <a:p>
            <a:pPr>
              <a:spcAft>
                <a:spcPts val="600"/>
              </a:spcAft>
            </a:pPr>
            <a:fld id="{03BB9207-F8AE-4E12-B934-1C2164F9709D}" type="datetime1">
              <a:rPr lang="en-US" smtClean="0">
                <a:solidFill>
                  <a:schemeClr val="tx1">
                    <a:alpha val="80000"/>
                  </a:schemeClr>
                </a:solidFill>
              </a:rPr>
              <a:t>4/7/2024</a:t>
            </a:fld>
            <a:endParaRPr lang="en-US" dirty="0">
              <a:solidFill>
                <a:schemeClr val="tx1">
                  <a:alpha val="80000"/>
                </a:schemeClr>
              </a:solidFill>
            </a:endParaRPr>
          </a:p>
        </p:txBody>
      </p:sp>
      <p:sp>
        <p:nvSpPr>
          <p:cNvPr id="5" name="Footer Placeholder 4">
            <a:extLst>
              <a:ext uri="{FF2B5EF4-FFF2-40B4-BE49-F238E27FC236}">
                <a16:creationId xmlns:a16="http://schemas.microsoft.com/office/drawing/2014/main" id="{0F5575BF-3F86-3805-A982-66C8E45E02B9}"/>
              </a:ext>
            </a:extLst>
          </p:cNvPr>
          <p:cNvSpPr>
            <a:spLocks noGrp="1"/>
          </p:cNvSpPr>
          <p:nvPr>
            <p:ph type="ftr" sz="quarter" idx="11"/>
          </p:nvPr>
        </p:nvSpPr>
        <p:spPr>
          <a:xfrm>
            <a:off x="3359150" y="6507212"/>
            <a:ext cx="6379210" cy="153888"/>
          </a:xfrm>
        </p:spPr>
        <p:txBody>
          <a:bodyPr>
            <a:normAutofit/>
          </a:bodyPr>
          <a:lstStyle/>
          <a:p>
            <a:pPr>
              <a:spcAft>
                <a:spcPts val="600"/>
              </a:spcAft>
            </a:pPr>
            <a:r>
              <a:rPr lang="en-GB">
                <a:solidFill>
                  <a:schemeClr val="tx1">
                    <a:alpha val="80000"/>
                  </a:schemeClr>
                </a:solidFill>
              </a:rPr>
              <a:t>Getting Started with AI &amp; Data Science </a:t>
            </a:r>
            <a:endParaRPr lang="en-US" kern="1200" dirty="0">
              <a:solidFill>
                <a:schemeClr val="tx1">
                  <a:alpha val="80000"/>
                </a:schemeClr>
              </a:solidFill>
              <a:latin typeface="+mn-lt"/>
              <a:ea typeface="+mn-ea"/>
              <a:cs typeface="+mn-cs"/>
            </a:endParaRPr>
          </a:p>
        </p:txBody>
      </p:sp>
      <p:sp>
        <p:nvSpPr>
          <p:cNvPr id="6" name="Slide Number Placeholder 5">
            <a:extLst>
              <a:ext uri="{FF2B5EF4-FFF2-40B4-BE49-F238E27FC236}">
                <a16:creationId xmlns:a16="http://schemas.microsoft.com/office/drawing/2014/main" id="{8A41A2EA-3B24-75FD-F60D-C56C1EC085E5}"/>
              </a:ext>
            </a:extLst>
          </p:cNvPr>
          <p:cNvSpPr>
            <a:spLocks noGrp="1"/>
          </p:cNvSpPr>
          <p:nvPr>
            <p:ph type="sldNum" sz="quarter" idx="12"/>
          </p:nvPr>
        </p:nvSpPr>
        <p:spPr>
          <a:xfrm>
            <a:off x="9948863" y="6507212"/>
            <a:ext cx="1692274" cy="153888"/>
          </a:xfrm>
        </p:spPr>
        <p:txBody>
          <a:bodyPr>
            <a:normAutofit/>
          </a:bodyPr>
          <a:lstStyle/>
          <a:p>
            <a:pPr>
              <a:spcAft>
                <a:spcPts val="600"/>
              </a:spcAft>
            </a:pPr>
            <a:fld id="{DBA1B0FB-D917-4C8C-928F-313BD683BF39}" type="slidenum">
              <a:rPr lang="en-US" smtClean="0"/>
              <a:pPr>
                <a:spcAft>
                  <a:spcPts val="600"/>
                </a:spcAft>
              </a:pPr>
              <a:t>13</a:t>
            </a:fld>
            <a:endParaRPr lang="en-US"/>
          </a:p>
        </p:txBody>
      </p:sp>
    </p:spTree>
    <p:extLst>
      <p:ext uri="{BB962C8B-B14F-4D97-AF65-F5344CB8AC3E}">
        <p14:creationId xmlns:p14="http://schemas.microsoft.com/office/powerpoint/2010/main" val="31984809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6CABD8A-5288-C3EA-C9DF-3ECF2C905E93}"/>
              </a:ext>
            </a:extLst>
          </p:cNvPr>
          <p:cNvSpPr>
            <a:spLocks noGrp="1"/>
          </p:cNvSpPr>
          <p:nvPr>
            <p:ph type="title"/>
          </p:nvPr>
        </p:nvSpPr>
        <p:spPr>
          <a:xfrm>
            <a:off x="550863" y="549275"/>
            <a:ext cx="5437185" cy="1997855"/>
          </a:xfrm>
        </p:spPr>
        <p:txBody>
          <a:bodyPr wrap="square" anchor="b">
            <a:normAutofit/>
          </a:bodyPr>
          <a:lstStyle/>
          <a:p>
            <a:br>
              <a:rPr lang="en-US" dirty="0"/>
            </a:br>
            <a:r>
              <a:rPr lang="en-US" dirty="0"/>
              <a:t>Generative AI</a:t>
            </a:r>
          </a:p>
        </p:txBody>
      </p:sp>
      <p:sp>
        <p:nvSpPr>
          <p:cNvPr id="3" name="Content Placeholder 2">
            <a:extLst>
              <a:ext uri="{FF2B5EF4-FFF2-40B4-BE49-F238E27FC236}">
                <a16:creationId xmlns:a16="http://schemas.microsoft.com/office/drawing/2014/main" id="{A36C6CF5-8E85-4686-02E4-003D7868AE18}"/>
              </a:ext>
            </a:extLst>
          </p:cNvPr>
          <p:cNvSpPr>
            <a:spLocks noGrp="1"/>
          </p:cNvSpPr>
          <p:nvPr>
            <p:ph idx="1"/>
          </p:nvPr>
        </p:nvSpPr>
        <p:spPr>
          <a:xfrm>
            <a:off x="550863" y="2677306"/>
            <a:ext cx="6056414" cy="3415519"/>
          </a:xfrm>
        </p:spPr>
        <p:txBody>
          <a:bodyPr anchor="t">
            <a:normAutofit/>
          </a:bodyPr>
          <a:lstStyle/>
          <a:p>
            <a:pPr>
              <a:lnSpc>
                <a:spcPct val="100000"/>
              </a:lnSpc>
            </a:pPr>
            <a:r>
              <a:rPr lang="en-US" dirty="0"/>
              <a:t>Generative AI is now a hot topic in the AI industry and having the basics of it under your belt will increase your opportunity of landing a position and will open more doors to you.</a:t>
            </a:r>
          </a:p>
          <a:p>
            <a:pPr>
              <a:lnSpc>
                <a:spcPct val="100000"/>
              </a:lnSpc>
            </a:pPr>
            <a:r>
              <a:rPr lang="en-GB" dirty="0"/>
              <a:t>My recommendation: </a:t>
            </a:r>
          </a:p>
          <a:p>
            <a:pPr lvl="1">
              <a:lnSpc>
                <a:spcPct val="100000"/>
              </a:lnSpc>
            </a:pPr>
            <a:r>
              <a:rPr lang="en-GB" sz="2000" dirty="0">
                <a:hlinkClick r:id="rId2"/>
              </a:rPr>
              <a:t>Generative AI for Everyone</a:t>
            </a:r>
            <a:endParaRPr lang="en-GB" sz="2000" dirty="0"/>
          </a:p>
          <a:p>
            <a:pPr lvl="1">
              <a:lnSpc>
                <a:spcPct val="100000"/>
              </a:lnSpc>
            </a:pPr>
            <a:r>
              <a:rPr lang="en-GB" sz="2000" dirty="0">
                <a:hlinkClick r:id="rId3"/>
              </a:rPr>
              <a:t>Generative AI with Large Language Models</a:t>
            </a:r>
            <a:endParaRPr lang="en-GB" sz="2000" dirty="0"/>
          </a:p>
          <a:p>
            <a:pPr lvl="1">
              <a:lnSpc>
                <a:spcPct val="100000"/>
              </a:lnSpc>
            </a:pPr>
            <a:r>
              <a:rPr lang="en-GB" sz="2000" dirty="0">
                <a:hlinkClick r:id="rId4"/>
              </a:rPr>
              <a:t>Training &amp; Fine-Tuning LLMs for Production</a:t>
            </a:r>
            <a:endParaRPr lang="en-GB" sz="2000" dirty="0"/>
          </a:p>
          <a:p>
            <a:pPr lvl="1">
              <a:lnSpc>
                <a:spcPct val="100000"/>
              </a:lnSpc>
            </a:pPr>
            <a:endParaRPr lang="en-GB" sz="2000" dirty="0"/>
          </a:p>
          <a:p>
            <a:pPr lvl="1">
              <a:lnSpc>
                <a:spcPct val="100000"/>
              </a:lnSpc>
            </a:pPr>
            <a:endParaRPr lang="en-GB" sz="2000" dirty="0"/>
          </a:p>
          <a:p>
            <a:pPr>
              <a:lnSpc>
                <a:spcPct val="100000"/>
              </a:lnSpc>
            </a:pPr>
            <a:endParaRPr lang="en-US" dirty="0"/>
          </a:p>
        </p:txBody>
      </p:sp>
      <p:pic>
        <p:nvPicPr>
          <p:cNvPr id="10" name="Graphic 9" descr="Robot">
            <a:extLst>
              <a:ext uri="{FF2B5EF4-FFF2-40B4-BE49-F238E27FC236}">
                <a16:creationId xmlns:a16="http://schemas.microsoft.com/office/drawing/2014/main" id="{B0FF0FC5-B51F-2F7A-C2FB-23747174CF6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924675" y="1072039"/>
            <a:ext cx="4713922" cy="4713922"/>
          </a:xfrm>
          <a:custGeom>
            <a:avLst/>
            <a:gdLst/>
            <a:ahLst/>
            <a:cxnLst/>
            <a:rect l="l" t="t" r="r" b="b"/>
            <a:pathLst>
              <a:path w="4713922" h="5759450">
                <a:moveTo>
                  <a:pt x="0" y="0"/>
                </a:moveTo>
                <a:lnTo>
                  <a:pt x="4713922" y="0"/>
                </a:lnTo>
                <a:lnTo>
                  <a:pt x="4713922" y="5759450"/>
                </a:lnTo>
                <a:lnTo>
                  <a:pt x="0" y="5759450"/>
                </a:lnTo>
                <a:close/>
              </a:path>
            </a:pathLst>
          </a:custGeom>
        </p:spPr>
      </p:pic>
      <p:sp>
        <p:nvSpPr>
          <p:cNvPr id="4" name="Date Placeholder 3">
            <a:extLst>
              <a:ext uri="{FF2B5EF4-FFF2-40B4-BE49-F238E27FC236}">
                <a16:creationId xmlns:a16="http://schemas.microsoft.com/office/drawing/2014/main" id="{84B1DA42-C394-C13A-49FF-B4D1EC082782}"/>
              </a:ext>
            </a:extLst>
          </p:cNvPr>
          <p:cNvSpPr>
            <a:spLocks noGrp="1"/>
          </p:cNvSpPr>
          <p:nvPr>
            <p:ph type="dt" sz="half" idx="10"/>
          </p:nvPr>
        </p:nvSpPr>
        <p:spPr>
          <a:xfrm>
            <a:off x="550863" y="6507212"/>
            <a:ext cx="2628900" cy="153888"/>
          </a:xfrm>
        </p:spPr>
        <p:txBody>
          <a:bodyPr>
            <a:normAutofit/>
          </a:bodyPr>
          <a:lstStyle/>
          <a:p>
            <a:pPr>
              <a:spcAft>
                <a:spcPts val="600"/>
              </a:spcAft>
            </a:pPr>
            <a:fld id="{1B0F29B0-9399-4332-984D-1B32C6BE66E8}" type="datetime1">
              <a:rPr lang="en-US" smtClean="0"/>
              <a:t>4/7/2024</a:t>
            </a:fld>
            <a:endParaRPr lang="en-US"/>
          </a:p>
        </p:txBody>
      </p:sp>
      <p:sp>
        <p:nvSpPr>
          <p:cNvPr id="5" name="Footer Placeholder 4">
            <a:extLst>
              <a:ext uri="{FF2B5EF4-FFF2-40B4-BE49-F238E27FC236}">
                <a16:creationId xmlns:a16="http://schemas.microsoft.com/office/drawing/2014/main" id="{DC8BEFB1-BBC8-C325-7DC7-6672E0286268}"/>
              </a:ext>
            </a:extLst>
          </p:cNvPr>
          <p:cNvSpPr>
            <a:spLocks noGrp="1"/>
          </p:cNvSpPr>
          <p:nvPr>
            <p:ph type="ftr" sz="quarter" idx="11"/>
          </p:nvPr>
        </p:nvSpPr>
        <p:spPr>
          <a:xfrm>
            <a:off x="3359150" y="6507212"/>
            <a:ext cx="6379210" cy="153888"/>
          </a:xfrm>
        </p:spPr>
        <p:txBody>
          <a:bodyPr>
            <a:normAutofit/>
          </a:bodyPr>
          <a:lstStyle/>
          <a:p>
            <a:pPr>
              <a:spcAft>
                <a:spcPts val="600"/>
              </a:spcAft>
            </a:pPr>
            <a:r>
              <a:rPr lang="en-GB"/>
              <a:t>Getting Started with AI &amp; Data Science </a:t>
            </a:r>
            <a:endParaRPr lang="en-US"/>
          </a:p>
        </p:txBody>
      </p:sp>
      <p:sp>
        <p:nvSpPr>
          <p:cNvPr id="6" name="Slide Number Placeholder 5">
            <a:extLst>
              <a:ext uri="{FF2B5EF4-FFF2-40B4-BE49-F238E27FC236}">
                <a16:creationId xmlns:a16="http://schemas.microsoft.com/office/drawing/2014/main" id="{E360BEC3-741A-B55F-EE63-A6B0E0BC6C30}"/>
              </a:ext>
            </a:extLst>
          </p:cNvPr>
          <p:cNvSpPr>
            <a:spLocks noGrp="1"/>
          </p:cNvSpPr>
          <p:nvPr>
            <p:ph type="sldNum" sz="quarter" idx="12"/>
          </p:nvPr>
        </p:nvSpPr>
        <p:spPr>
          <a:xfrm>
            <a:off x="9948863" y="6507212"/>
            <a:ext cx="1692274" cy="153888"/>
          </a:xfrm>
        </p:spPr>
        <p:txBody>
          <a:bodyPr>
            <a:normAutofit/>
          </a:bodyPr>
          <a:lstStyle/>
          <a:p>
            <a:pPr>
              <a:spcAft>
                <a:spcPts val="600"/>
              </a:spcAft>
            </a:pPr>
            <a:fld id="{DBA1B0FB-D917-4C8C-928F-313BD683BF39}" type="slidenum">
              <a:rPr lang="en-US" smtClean="0"/>
              <a:pPr>
                <a:spcAft>
                  <a:spcPts val="600"/>
                </a:spcAft>
              </a:pPr>
              <a:t>14</a:t>
            </a:fld>
            <a:endParaRPr lang="en-US"/>
          </a:p>
        </p:txBody>
      </p:sp>
    </p:spTree>
    <p:extLst>
      <p:ext uri="{BB962C8B-B14F-4D97-AF65-F5344CB8AC3E}">
        <p14:creationId xmlns:p14="http://schemas.microsoft.com/office/powerpoint/2010/main" val="5410959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27" name="Group 26">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998" y="5334748"/>
            <a:ext cx="678135" cy="990000"/>
            <a:chOff x="10490969" y="1448827"/>
            <a:chExt cx="678135" cy="990000"/>
          </a:xfrm>
        </p:grpSpPr>
        <p:sp>
          <p:nvSpPr>
            <p:cNvPr id="28" name="Freeform: Shape 27">
              <a:extLst>
                <a:ext uri="{FF2B5EF4-FFF2-40B4-BE49-F238E27FC236}">
                  <a16:creationId xmlns:a16="http://schemas.microsoft.com/office/drawing/2014/main" id="{02ECB475-568C-47AC-B16D-2E202DEB2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9" name="Oval 28">
              <a:extLst>
                <a:ext uri="{FF2B5EF4-FFF2-40B4-BE49-F238E27FC236}">
                  <a16:creationId xmlns:a16="http://schemas.microsoft.com/office/drawing/2014/main" id="{080D8764-525A-441E-B58F-068E82F09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0" name="Oval 29">
              <a:extLst>
                <a:ext uri="{FF2B5EF4-FFF2-40B4-BE49-F238E27FC236}">
                  <a16:creationId xmlns:a16="http://schemas.microsoft.com/office/drawing/2014/main" id="{11196109-6F2B-4738-B2FC-2CCC753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1" name="Freeform: Shape 30">
              <a:extLst>
                <a:ext uri="{FF2B5EF4-FFF2-40B4-BE49-F238E27FC236}">
                  <a16:creationId xmlns:a16="http://schemas.microsoft.com/office/drawing/2014/main" id="{F7E468C2-69B8-470B-85E3-801A3CB1D7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useBgFill="1">
        <p:nvSpPr>
          <p:cNvPr id="33" name="Rectangle 32">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80554AE-85E1-CB32-D2DA-29DDF8389E1B}"/>
              </a:ext>
            </a:extLst>
          </p:cNvPr>
          <p:cNvSpPr>
            <a:spLocks noGrp="1"/>
          </p:cNvSpPr>
          <p:nvPr>
            <p:ph type="title"/>
          </p:nvPr>
        </p:nvSpPr>
        <p:spPr>
          <a:xfrm>
            <a:off x="550863" y="549275"/>
            <a:ext cx="5437185" cy="1997855"/>
          </a:xfrm>
        </p:spPr>
        <p:txBody>
          <a:bodyPr vert="horz" wrap="square" lIns="0" tIns="0" rIns="0" bIns="0" rtlCol="0" anchor="b" anchorCtr="0">
            <a:normAutofit/>
          </a:bodyPr>
          <a:lstStyle/>
          <a:p>
            <a:pPr>
              <a:lnSpc>
                <a:spcPct val="100000"/>
              </a:lnSpc>
            </a:pPr>
            <a:r>
              <a:rPr lang="en-US" dirty="0"/>
              <a:t>Practical Machine Learning</a:t>
            </a:r>
          </a:p>
        </p:txBody>
      </p:sp>
      <p:sp>
        <p:nvSpPr>
          <p:cNvPr id="4" name="Content Placeholder 3">
            <a:extLst>
              <a:ext uri="{FF2B5EF4-FFF2-40B4-BE49-F238E27FC236}">
                <a16:creationId xmlns:a16="http://schemas.microsoft.com/office/drawing/2014/main" id="{BEBD7E68-F32B-97E9-3484-6C96D8E5F505}"/>
              </a:ext>
            </a:extLst>
          </p:cNvPr>
          <p:cNvSpPr>
            <a:spLocks noGrp="1"/>
          </p:cNvSpPr>
          <p:nvPr>
            <p:ph sz="half" idx="2"/>
          </p:nvPr>
        </p:nvSpPr>
        <p:spPr>
          <a:xfrm>
            <a:off x="550863" y="2677306"/>
            <a:ext cx="5437187" cy="3415519"/>
          </a:xfrm>
        </p:spPr>
        <p:txBody>
          <a:bodyPr vert="horz" wrap="square" lIns="0" tIns="0" rIns="0" bIns="0" rtlCol="0" anchor="t">
            <a:normAutofit fontScale="92500"/>
          </a:bodyPr>
          <a:lstStyle/>
          <a:p>
            <a:r>
              <a:rPr lang="en-US" sz="2000" dirty="0"/>
              <a:t>It is become more important to deploy the models into production and monitor them after that. </a:t>
            </a:r>
          </a:p>
          <a:p>
            <a:r>
              <a:rPr lang="en-US" sz="2000" dirty="0"/>
              <a:t>My recommendation:</a:t>
            </a:r>
          </a:p>
          <a:p>
            <a:pPr lvl="1"/>
            <a:r>
              <a:rPr lang="en-US" sz="2000" dirty="0">
                <a:hlinkClick r:id="rId2"/>
              </a:rPr>
              <a:t>Machine Learning Engineering for Production (MLOps) Specialization</a:t>
            </a:r>
            <a:endParaRPr lang="en-US" sz="2000" dirty="0"/>
          </a:p>
          <a:p>
            <a:pPr lvl="1"/>
            <a:r>
              <a:rPr lang="en-US" sz="2000" dirty="0">
                <a:hlinkClick r:id="rId3"/>
              </a:rPr>
              <a:t>Practical Data Science on the AWS Cloud Specialization</a:t>
            </a:r>
            <a:endParaRPr lang="en-US" sz="2000" dirty="0"/>
          </a:p>
          <a:p>
            <a:pPr lvl="1"/>
            <a:r>
              <a:rPr lang="en-US" sz="2000" dirty="0">
                <a:hlinkClick r:id="rId4"/>
              </a:rPr>
              <a:t>MLOps Learning Roadmap</a:t>
            </a:r>
            <a:endParaRPr lang="en-US" sz="2000" dirty="0"/>
          </a:p>
        </p:txBody>
      </p:sp>
      <p:pic>
        <p:nvPicPr>
          <p:cNvPr id="13" name="Graphic 12" descr="Gears">
            <a:extLst>
              <a:ext uri="{FF2B5EF4-FFF2-40B4-BE49-F238E27FC236}">
                <a16:creationId xmlns:a16="http://schemas.microsoft.com/office/drawing/2014/main" id="{D1C8D666-C506-C585-76A7-2E77D51D560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924675" y="1072039"/>
            <a:ext cx="4713922" cy="4713922"/>
          </a:xfrm>
          <a:custGeom>
            <a:avLst/>
            <a:gdLst/>
            <a:ahLst/>
            <a:cxnLst/>
            <a:rect l="l" t="t" r="r" b="b"/>
            <a:pathLst>
              <a:path w="4713922" h="5759450">
                <a:moveTo>
                  <a:pt x="0" y="0"/>
                </a:moveTo>
                <a:lnTo>
                  <a:pt x="4713922" y="0"/>
                </a:lnTo>
                <a:lnTo>
                  <a:pt x="4713922" y="5759450"/>
                </a:lnTo>
                <a:lnTo>
                  <a:pt x="0" y="5759450"/>
                </a:lnTo>
                <a:close/>
              </a:path>
            </a:pathLst>
          </a:custGeom>
        </p:spPr>
      </p:pic>
      <p:sp>
        <p:nvSpPr>
          <p:cNvPr id="7" name="Date Placeholder 6">
            <a:extLst>
              <a:ext uri="{FF2B5EF4-FFF2-40B4-BE49-F238E27FC236}">
                <a16:creationId xmlns:a16="http://schemas.microsoft.com/office/drawing/2014/main" id="{F46F0355-69A1-3C04-96E0-06C4393BAC35}"/>
              </a:ext>
            </a:extLst>
          </p:cNvPr>
          <p:cNvSpPr>
            <a:spLocks noGrp="1"/>
          </p:cNvSpPr>
          <p:nvPr>
            <p:ph type="dt" sz="half" idx="10"/>
          </p:nvPr>
        </p:nvSpPr>
        <p:spPr>
          <a:xfrm>
            <a:off x="550863" y="6507212"/>
            <a:ext cx="2628900" cy="153888"/>
          </a:xfrm>
        </p:spPr>
        <p:txBody>
          <a:bodyPr vert="horz" wrap="square" lIns="0" tIns="0" rIns="0" bIns="0" rtlCol="0" anchor="ctr">
            <a:normAutofit/>
          </a:bodyPr>
          <a:lstStyle/>
          <a:p>
            <a:pPr>
              <a:spcAft>
                <a:spcPts val="600"/>
              </a:spcAft>
            </a:pPr>
            <a:fld id="{E6D2C645-301E-495A-8B43-1A91D412E2A4}" type="datetime1">
              <a:rPr lang="en-US" smtClean="0">
                <a:solidFill>
                  <a:schemeClr val="tx1">
                    <a:alpha val="80000"/>
                  </a:schemeClr>
                </a:solidFill>
              </a:rPr>
              <a:t>4/7/2024</a:t>
            </a:fld>
            <a:endParaRPr lang="en-US" dirty="0">
              <a:solidFill>
                <a:schemeClr val="tx1">
                  <a:alpha val="80000"/>
                </a:schemeClr>
              </a:solidFill>
            </a:endParaRPr>
          </a:p>
        </p:txBody>
      </p:sp>
      <p:sp>
        <p:nvSpPr>
          <p:cNvPr id="8" name="Footer Placeholder 7">
            <a:extLst>
              <a:ext uri="{FF2B5EF4-FFF2-40B4-BE49-F238E27FC236}">
                <a16:creationId xmlns:a16="http://schemas.microsoft.com/office/drawing/2014/main" id="{F828B99A-0852-D12C-C17D-01ED613A2ADA}"/>
              </a:ext>
            </a:extLst>
          </p:cNvPr>
          <p:cNvSpPr>
            <a:spLocks noGrp="1"/>
          </p:cNvSpPr>
          <p:nvPr>
            <p:ph type="ftr" sz="quarter" idx="11"/>
          </p:nvPr>
        </p:nvSpPr>
        <p:spPr>
          <a:xfrm>
            <a:off x="3359150" y="6507212"/>
            <a:ext cx="6379210" cy="153888"/>
          </a:xfrm>
        </p:spPr>
        <p:txBody>
          <a:bodyPr vert="horz" wrap="square" lIns="0" tIns="0" rIns="0" bIns="0" rtlCol="0" anchor="ctr">
            <a:normAutofit/>
          </a:bodyPr>
          <a:lstStyle/>
          <a:p>
            <a:pPr>
              <a:spcAft>
                <a:spcPts val="600"/>
              </a:spcAft>
            </a:pPr>
            <a:r>
              <a:rPr lang="en-GB">
                <a:solidFill>
                  <a:schemeClr val="tx1">
                    <a:alpha val="80000"/>
                  </a:schemeClr>
                </a:solidFill>
              </a:rPr>
              <a:t>Getting Started with AI &amp; Data Science </a:t>
            </a:r>
            <a:endParaRPr lang="en-US" kern="1200" dirty="0">
              <a:solidFill>
                <a:schemeClr val="tx1">
                  <a:alpha val="80000"/>
                </a:schemeClr>
              </a:solidFill>
              <a:latin typeface="+mn-lt"/>
              <a:ea typeface="+mn-ea"/>
              <a:cs typeface="+mn-cs"/>
            </a:endParaRPr>
          </a:p>
        </p:txBody>
      </p:sp>
      <p:sp>
        <p:nvSpPr>
          <p:cNvPr id="9" name="Slide Number Placeholder 8">
            <a:extLst>
              <a:ext uri="{FF2B5EF4-FFF2-40B4-BE49-F238E27FC236}">
                <a16:creationId xmlns:a16="http://schemas.microsoft.com/office/drawing/2014/main" id="{6B72560C-F6E7-6D3B-9F82-76749F3C539C}"/>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15</a:t>
            </a:fld>
            <a:endParaRPr lang="en-US">
              <a:solidFill>
                <a:schemeClr val="tx1">
                  <a:alpha val="80000"/>
                </a:schemeClr>
              </a:solidFill>
            </a:endParaRPr>
          </a:p>
        </p:txBody>
      </p:sp>
    </p:spTree>
    <p:extLst>
      <p:ext uri="{BB962C8B-B14F-4D97-AF65-F5344CB8AC3E}">
        <p14:creationId xmlns:p14="http://schemas.microsoft.com/office/powerpoint/2010/main" val="18314250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998" y="5334748"/>
            <a:ext cx="678135" cy="990000"/>
            <a:chOff x="10490969" y="1448827"/>
            <a:chExt cx="678135" cy="990000"/>
          </a:xfrm>
        </p:grpSpPr>
        <p:sp>
          <p:nvSpPr>
            <p:cNvPr id="16" name="Freeform: Shape 15">
              <a:extLst>
                <a:ext uri="{FF2B5EF4-FFF2-40B4-BE49-F238E27FC236}">
                  <a16:creationId xmlns:a16="http://schemas.microsoft.com/office/drawing/2014/main" id="{02ECB475-568C-47AC-B16D-2E202DEB2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7" name="Oval 16">
              <a:extLst>
                <a:ext uri="{FF2B5EF4-FFF2-40B4-BE49-F238E27FC236}">
                  <a16:creationId xmlns:a16="http://schemas.microsoft.com/office/drawing/2014/main" id="{080D8764-525A-441E-B58F-068E82F09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8" name="Oval 17">
              <a:extLst>
                <a:ext uri="{FF2B5EF4-FFF2-40B4-BE49-F238E27FC236}">
                  <a16:creationId xmlns:a16="http://schemas.microsoft.com/office/drawing/2014/main" id="{11196109-6F2B-4738-B2FC-2CCC753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 name="Freeform: Shape 18">
              <a:extLst>
                <a:ext uri="{FF2B5EF4-FFF2-40B4-BE49-F238E27FC236}">
                  <a16:creationId xmlns:a16="http://schemas.microsoft.com/office/drawing/2014/main" id="{F7E468C2-69B8-470B-85E3-801A3CB1D7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useBgFill="1">
        <p:nvSpPr>
          <p:cNvPr id="21" name="Rectangle 20">
            <a:extLst>
              <a:ext uri="{FF2B5EF4-FFF2-40B4-BE49-F238E27FC236}">
                <a16:creationId xmlns:a16="http://schemas.microsoft.com/office/drawing/2014/main" id="{60B7752B-728D-4CA3-8923-C4F7F77029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2A71C6A-6D26-078C-8028-70B7B6834538}"/>
              </a:ext>
            </a:extLst>
          </p:cNvPr>
          <p:cNvSpPr>
            <a:spLocks noGrp="1"/>
          </p:cNvSpPr>
          <p:nvPr>
            <p:ph type="title"/>
          </p:nvPr>
        </p:nvSpPr>
        <p:spPr>
          <a:xfrm>
            <a:off x="550863" y="549275"/>
            <a:ext cx="3565525" cy="5543549"/>
          </a:xfrm>
        </p:spPr>
        <p:txBody>
          <a:bodyPr vert="horz" wrap="square" lIns="0" tIns="0" rIns="0" bIns="0" rtlCol="0" anchor="ctr" anchorCtr="0">
            <a:normAutofit/>
          </a:bodyPr>
          <a:lstStyle/>
          <a:p>
            <a:pPr>
              <a:lnSpc>
                <a:spcPct val="100000"/>
              </a:lnSpc>
            </a:pPr>
            <a:r>
              <a:rPr lang="en-US" dirty="0"/>
              <a:t>Focus on Foundations Only </a:t>
            </a:r>
            <a:endParaRPr lang="en-US"/>
          </a:p>
        </p:txBody>
      </p:sp>
      <p:sp>
        <p:nvSpPr>
          <p:cNvPr id="23" name="Rectangle 22">
            <a:extLst>
              <a:ext uri="{FF2B5EF4-FFF2-40B4-BE49-F238E27FC236}">
                <a16:creationId xmlns:a16="http://schemas.microsoft.com/office/drawing/2014/main" id="{429899A3-416E-4DB5-846D-0235260520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50899" y="0"/>
            <a:ext cx="7641102" cy="6858000"/>
          </a:xfrm>
          <a:prstGeom prst="rect">
            <a:avLst/>
          </a:prstGeom>
          <a:solidFill>
            <a:schemeClr val="bg2">
              <a:lumMod val="10000"/>
              <a:lumOff val="90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a:extLst>
              <a:ext uri="{FF2B5EF4-FFF2-40B4-BE49-F238E27FC236}">
                <a16:creationId xmlns:a16="http://schemas.microsoft.com/office/drawing/2014/main" id="{ECDD849C-8F0A-C58D-D43C-50CE058904E2}"/>
              </a:ext>
            </a:extLst>
          </p:cNvPr>
          <p:cNvSpPr>
            <a:spLocks noGrp="1"/>
          </p:cNvSpPr>
          <p:nvPr>
            <p:ph type="dt" sz="half" idx="10"/>
          </p:nvPr>
        </p:nvSpPr>
        <p:spPr>
          <a:xfrm>
            <a:off x="550863" y="6507212"/>
            <a:ext cx="2628900" cy="153888"/>
          </a:xfrm>
        </p:spPr>
        <p:txBody>
          <a:bodyPr vert="horz" wrap="square" lIns="0" tIns="0" rIns="0" bIns="0" rtlCol="0" anchor="ctr">
            <a:normAutofit/>
          </a:bodyPr>
          <a:lstStyle/>
          <a:p>
            <a:pPr>
              <a:spcAft>
                <a:spcPts val="600"/>
              </a:spcAft>
            </a:pPr>
            <a:fld id="{ECB578A7-4E7E-492C-AA29-7063D7BE6B7A}" type="datetime1">
              <a:rPr lang="en-US" smtClean="0">
                <a:solidFill>
                  <a:schemeClr val="tx1">
                    <a:alpha val="80000"/>
                  </a:schemeClr>
                </a:solidFill>
              </a:rPr>
              <a:t>4/7/2024</a:t>
            </a:fld>
            <a:endParaRPr lang="en-US" dirty="0">
              <a:solidFill>
                <a:schemeClr val="tx1">
                  <a:alpha val="80000"/>
                </a:schemeClr>
              </a:solidFill>
            </a:endParaRPr>
          </a:p>
        </p:txBody>
      </p:sp>
      <p:sp>
        <p:nvSpPr>
          <p:cNvPr id="8" name="Footer Placeholder 7">
            <a:extLst>
              <a:ext uri="{FF2B5EF4-FFF2-40B4-BE49-F238E27FC236}">
                <a16:creationId xmlns:a16="http://schemas.microsoft.com/office/drawing/2014/main" id="{658BE88A-91F0-A3F6-45D1-FFC34AAE8C5C}"/>
              </a:ext>
            </a:extLst>
          </p:cNvPr>
          <p:cNvSpPr>
            <a:spLocks noGrp="1"/>
          </p:cNvSpPr>
          <p:nvPr>
            <p:ph type="ftr" sz="quarter" idx="11"/>
          </p:nvPr>
        </p:nvSpPr>
        <p:spPr>
          <a:xfrm>
            <a:off x="3359150" y="6507212"/>
            <a:ext cx="6379210" cy="153888"/>
          </a:xfrm>
        </p:spPr>
        <p:txBody>
          <a:bodyPr vert="horz" wrap="square" lIns="0" tIns="0" rIns="0" bIns="0" rtlCol="0" anchor="ctr">
            <a:normAutofit/>
          </a:bodyPr>
          <a:lstStyle/>
          <a:p>
            <a:pPr>
              <a:spcAft>
                <a:spcPts val="600"/>
              </a:spcAft>
            </a:pPr>
            <a:r>
              <a:rPr lang="en-GB">
                <a:solidFill>
                  <a:schemeClr val="tx1">
                    <a:alpha val="80000"/>
                  </a:schemeClr>
                </a:solidFill>
              </a:rPr>
              <a:t>Getting Started with AI &amp; Data Science </a:t>
            </a:r>
            <a:endParaRPr lang="en-US" kern="1200" dirty="0">
              <a:solidFill>
                <a:schemeClr val="tx1">
                  <a:alpha val="80000"/>
                </a:schemeClr>
              </a:solidFill>
              <a:latin typeface="+mn-lt"/>
              <a:ea typeface="+mn-ea"/>
              <a:cs typeface="+mn-cs"/>
            </a:endParaRPr>
          </a:p>
        </p:txBody>
      </p:sp>
      <p:sp>
        <p:nvSpPr>
          <p:cNvPr id="9" name="Slide Number Placeholder 8">
            <a:extLst>
              <a:ext uri="{FF2B5EF4-FFF2-40B4-BE49-F238E27FC236}">
                <a16:creationId xmlns:a16="http://schemas.microsoft.com/office/drawing/2014/main" id="{62436C0F-E416-67D4-04F6-6C8F2D6C5F4D}"/>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16</a:t>
            </a:fld>
            <a:endParaRPr lang="en-US">
              <a:solidFill>
                <a:schemeClr val="tx1">
                  <a:alpha val="80000"/>
                </a:schemeClr>
              </a:solidFill>
            </a:endParaRPr>
          </a:p>
        </p:txBody>
      </p:sp>
      <p:graphicFrame>
        <p:nvGraphicFramePr>
          <p:cNvPr id="11" name="Content Placeholder 3">
            <a:extLst>
              <a:ext uri="{FF2B5EF4-FFF2-40B4-BE49-F238E27FC236}">
                <a16:creationId xmlns:a16="http://schemas.microsoft.com/office/drawing/2014/main" id="{CE26464F-63A3-5E1C-AACB-F4413A3AD3A2}"/>
              </a:ext>
            </a:extLst>
          </p:cNvPr>
          <p:cNvGraphicFramePr>
            <a:graphicFrameLocks noGrp="1"/>
          </p:cNvGraphicFramePr>
          <p:nvPr>
            <p:ph sz="half" idx="2"/>
            <p:extLst>
              <p:ext uri="{D42A27DB-BD31-4B8C-83A1-F6EECF244321}">
                <p14:modId xmlns:p14="http://schemas.microsoft.com/office/powerpoint/2010/main" val="1472292832"/>
              </p:ext>
            </p:extLst>
          </p:nvPr>
        </p:nvGraphicFramePr>
        <p:xfrm>
          <a:off x="5267325" y="549275"/>
          <a:ext cx="6373814" cy="57594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232106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998" y="5334748"/>
            <a:ext cx="678135" cy="990000"/>
            <a:chOff x="10490969" y="1448827"/>
            <a:chExt cx="678135" cy="990000"/>
          </a:xfrm>
        </p:grpSpPr>
        <p:sp>
          <p:nvSpPr>
            <p:cNvPr id="38" name="Freeform: Shape 37">
              <a:extLst>
                <a:ext uri="{FF2B5EF4-FFF2-40B4-BE49-F238E27FC236}">
                  <a16:creationId xmlns:a16="http://schemas.microsoft.com/office/drawing/2014/main" id="{02ECB475-568C-47AC-B16D-2E202DEB2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9" name="Oval 38">
              <a:extLst>
                <a:ext uri="{FF2B5EF4-FFF2-40B4-BE49-F238E27FC236}">
                  <a16:creationId xmlns:a16="http://schemas.microsoft.com/office/drawing/2014/main" id="{080D8764-525A-441E-B58F-068E82F09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0" name="Oval 39">
              <a:extLst>
                <a:ext uri="{FF2B5EF4-FFF2-40B4-BE49-F238E27FC236}">
                  <a16:creationId xmlns:a16="http://schemas.microsoft.com/office/drawing/2014/main" id="{11196109-6F2B-4738-B2FC-2CCC753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1" name="Freeform: Shape 40">
              <a:extLst>
                <a:ext uri="{FF2B5EF4-FFF2-40B4-BE49-F238E27FC236}">
                  <a16:creationId xmlns:a16="http://schemas.microsoft.com/office/drawing/2014/main" id="{F7E468C2-69B8-470B-85E3-801A3CB1D7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useBgFill="1">
        <p:nvSpPr>
          <p:cNvPr id="43" name="Rectangle 42">
            <a:extLst>
              <a:ext uri="{FF2B5EF4-FFF2-40B4-BE49-F238E27FC236}">
                <a16:creationId xmlns:a16="http://schemas.microsoft.com/office/drawing/2014/main" id="{60B7752B-728D-4CA3-8923-C4F7F77029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695686C-3B20-6543-6FF0-A72D02879DFA}"/>
              </a:ext>
            </a:extLst>
          </p:cNvPr>
          <p:cNvSpPr>
            <a:spLocks noGrp="1"/>
          </p:cNvSpPr>
          <p:nvPr>
            <p:ph type="title"/>
          </p:nvPr>
        </p:nvSpPr>
        <p:spPr>
          <a:xfrm>
            <a:off x="550863" y="1520825"/>
            <a:ext cx="4535487" cy="3779838"/>
          </a:xfrm>
        </p:spPr>
        <p:txBody>
          <a:bodyPr vert="horz" wrap="square" lIns="0" tIns="0" rIns="0" bIns="0" rtlCol="0" anchor="ctr" anchorCtr="0">
            <a:normAutofit/>
          </a:bodyPr>
          <a:lstStyle/>
          <a:p>
            <a:pPr>
              <a:lnSpc>
                <a:spcPct val="100000"/>
              </a:lnSpc>
            </a:pPr>
            <a:r>
              <a:rPr lang="en-US" sz="6400"/>
              <a:t>Master One of The Following</a:t>
            </a:r>
          </a:p>
        </p:txBody>
      </p:sp>
      <p:sp>
        <p:nvSpPr>
          <p:cNvPr id="7" name="Date Placeholder 6">
            <a:extLst>
              <a:ext uri="{FF2B5EF4-FFF2-40B4-BE49-F238E27FC236}">
                <a16:creationId xmlns:a16="http://schemas.microsoft.com/office/drawing/2014/main" id="{82D790F0-B6B4-9AC4-A7CF-53EB2258FFCF}"/>
              </a:ext>
            </a:extLst>
          </p:cNvPr>
          <p:cNvSpPr>
            <a:spLocks noGrp="1"/>
          </p:cNvSpPr>
          <p:nvPr>
            <p:ph type="dt" sz="half" idx="10"/>
          </p:nvPr>
        </p:nvSpPr>
        <p:spPr>
          <a:xfrm>
            <a:off x="550863" y="6507212"/>
            <a:ext cx="2628900" cy="153888"/>
          </a:xfrm>
        </p:spPr>
        <p:txBody>
          <a:bodyPr vert="horz" wrap="square" lIns="0" tIns="0" rIns="0" bIns="0" rtlCol="0" anchor="ctr">
            <a:normAutofit/>
          </a:bodyPr>
          <a:lstStyle/>
          <a:p>
            <a:pPr>
              <a:spcAft>
                <a:spcPts val="600"/>
              </a:spcAft>
            </a:pPr>
            <a:fld id="{EAA65015-ECDF-49E8-BF86-A2E558129760}" type="datetime1">
              <a:rPr lang="en-US" smtClean="0">
                <a:solidFill>
                  <a:schemeClr val="tx1">
                    <a:alpha val="80000"/>
                  </a:schemeClr>
                </a:solidFill>
              </a:rPr>
              <a:t>4/7/2024</a:t>
            </a:fld>
            <a:endParaRPr lang="en-US" dirty="0">
              <a:solidFill>
                <a:schemeClr val="tx1">
                  <a:alpha val="80000"/>
                </a:schemeClr>
              </a:solidFill>
            </a:endParaRPr>
          </a:p>
        </p:txBody>
      </p:sp>
      <p:sp>
        <p:nvSpPr>
          <p:cNvPr id="8" name="Footer Placeholder 7">
            <a:extLst>
              <a:ext uri="{FF2B5EF4-FFF2-40B4-BE49-F238E27FC236}">
                <a16:creationId xmlns:a16="http://schemas.microsoft.com/office/drawing/2014/main" id="{8BD238D2-5613-E36E-C280-9B45C5C4838E}"/>
              </a:ext>
            </a:extLst>
          </p:cNvPr>
          <p:cNvSpPr>
            <a:spLocks noGrp="1"/>
          </p:cNvSpPr>
          <p:nvPr>
            <p:ph type="ftr" sz="quarter" idx="11"/>
          </p:nvPr>
        </p:nvSpPr>
        <p:spPr>
          <a:xfrm>
            <a:off x="3359150" y="6507212"/>
            <a:ext cx="6379210" cy="153888"/>
          </a:xfrm>
        </p:spPr>
        <p:txBody>
          <a:bodyPr vert="horz" wrap="square" lIns="0" tIns="0" rIns="0" bIns="0" rtlCol="0" anchor="ctr">
            <a:normAutofit/>
          </a:bodyPr>
          <a:lstStyle/>
          <a:p>
            <a:pPr>
              <a:spcAft>
                <a:spcPts val="600"/>
              </a:spcAft>
            </a:pPr>
            <a:r>
              <a:rPr lang="en-US" kern="1200">
                <a:solidFill>
                  <a:schemeClr val="tx1">
                    <a:alpha val="80000"/>
                  </a:schemeClr>
                </a:solidFill>
                <a:latin typeface="+mn-lt"/>
                <a:ea typeface="+mn-ea"/>
                <a:cs typeface="+mn-cs"/>
              </a:rPr>
              <a:t>Getting Started with AI &amp; Data Science </a:t>
            </a:r>
            <a:endParaRPr lang="en-US" kern="1200" dirty="0">
              <a:solidFill>
                <a:schemeClr val="tx1">
                  <a:alpha val="80000"/>
                </a:schemeClr>
              </a:solidFill>
              <a:latin typeface="+mn-lt"/>
              <a:ea typeface="+mn-ea"/>
              <a:cs typeface="+mn-cs"/>
            </a:endParaRPr>
          </a:p>
        </p:txBody>
      </p:sp>
      <p:sp>
        <p:nvSpPr>
          <p:cNvPr id="9" name="Slide Number Placeholder 8">
            <a:extLst>
              <a:ext uri="{FF2B5EF4-FFF2-40B4-BE49-F238E27FC236}">
                <a16:creationId xmlns:a16="http://schemas.microsoft.com/office/drawing/2014/main" id="{EB1780FB-0A90-31F7-807F-AC69C567CF6B}"/>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17</a:t>
            </a:fld>
            <a:endParaRPr lang="en-US">
              <a:solidFill>
                <a:schemeClr val="tx1">
                  <a:alpha val="80000"/>
                </a:schemeClr>
              </a:solidFill>
            </a:endParaRPr>
          </a:p>
        </p:txBody>
      </p:sp>
      <p:graphicFrame>
        <p:nvGraphicFramePr>
          <p:cNvPr id="32" name="Content Placeholder 3">
            <a:extLst>
              <a:ext uri="{FF2B5EF4-FFF2-40B4-BE49-F238E27FC236}">
                <a16:creationId xmlns:a16="http://schemas.microsoft.com/office/drawing/2014/main" id="{066EB67F-6E6D-E0D0-CD94-FC8F6B215BB7}"/>
              </a:ext>
            </a:extLst>
          </p:cNvPr>
          <p:cNvGraphicFramePr>
            <a:graphicFrameLocks noGrp="1"/>
          </p:cNvGraphicFramePr>
          <p:nvPr>
            <p:ph sz="half" idx="2"/>
            <p:extLst>
              <p:ext uri="{D42A27DB-BD31-4B8C-83A1-F6EECF244321}">
                <p14:modId xmlns:p14="http://schemas.microsoft.com/office/powerpoint/2010/main" val="2818224160"/>
              </p:ext>
            </p:extLst>
          </p:nvPr>
        </p:nvGraphicFramePr>
        <p:xfrm>
          <a:off x="5267325" y="549275"/>
          <a:ext cx="6373814" cy="57594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835297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95686C-3B20-6543-6FF0-A72D02879DFA}"/>
              </a:ext>
            </a:extLst>
          </p:cNvPr>
          <p:cNvSpPr>
            <a:spLocks noGrp="1"/>
          </p:cNvSpPr>
          <p:nvPr>
            <p:ph type="title"/>
          </p:nvPr>
        </p:nvSpPr>
        <p:spPr>
          <a:xfrm>
            <a:off x="550863" y="550800"/>
            <a:ext cx="7308850" cy="986400"/>
          </a:xfrm>
        </p:spPr>
        <p:txBody>
          <a:bodyPr vert="horz" wrap="square" lIns="0" tIns="0" rIns="0" bIns="0" rtlCol="0" anchor="ctr" anchorCtr="0">
            <a:normAutofit fontScale="90000"/>
          </a:bodyPr>
          <a:lstStyle/>
          <a:p>
            <a:pPr>
              <a:lnSpc>
                <a:spcPct val="100000"/>
              </a:lnSpc>
            </a:pPr>
            <a:br>
              <a:rPr lang="en-US" dirty="0"/>
            </a:br>
            <a:r>
              <a:rPr lang="en-US" dirty="0"/>
              <a:t>From Where To Learn?</a:t>
            </a:r>
          </a:p>
        </p:txBody>
      </p:sp>
      <p:sp>
        <p:nvSpPr>
          <p:cNvPr id="7" name="Date Placeholder 6">
            <a:extLst>
              <a:ext uri="{FF2B5EF4-FFF2-40B4-BE49-F238E27FC236}">
                <a16:creationId xmlns:a16="http://schemas.microsoft.com/office/drawing/2014/main" id="{82D790F0-B6B4-9AC4-A7CF-53EB2258FFCF}"/>
              </a:ext>
            </a:extLst>
          </p:cNvPr>
          <p:cNvSpPr>
            <a:spLocks noGrp="1"/>
          </p:cNvSpPr>
          <p:nvPr>
            <p:ph type="dt" sz="half" idx="10"/>
          </p:nvPr>
        </p:nvSpPr>
        <p:spPr>
          <a:xfrm>
            <a:off x="550863" y="6507212"/>
            <a:ext cx="2628900" cy="153888"/>
          </a:xfrm>
        </p:spPr>
        <p:txBody>
          <a:bodyPr vert="horz" wrap="square" lIns="0" tIns="0" rIns="0" bIns="0" rtlCol="0" anchor="ctr">
            <a:normAutofit/>
          </a:bodyPr>
          <a:lstStyle/>
          <a:p>
            <a:pPr>
              <a:spcAft>
                <a:spcPts val="600"/>
              </a:spcAft>
            </a:pPr>
            <a:fld id="{A64D9785-414D-409F-A3F1-8399FE615FFB}" type="datetime1">
              <a:rPr lang="en-US" smtClean="0">
                <a:solidFill>
                  <a:schemeClr val="tx1">
                    <a:alpha val="80000"/>
                  </a:schemeClr>
                </a:solidFill>
              </a:rPr>
              <a:t>4/7/2024</a:t>
            </a:fld>
            <a:endParaRPr lang="en-US" dirty="0">
              <a:solidFill>
                <a:schemeClr val="tx1">
                  <a:alpha val="80000"/>
                </a:schemeClr>
              </a:solidFill>
            </a:endParaRPr>
          </a:p>
        </p:txBody>
      </p:sp>
      <p:sp>
        <p:nvSpPr>
          <p:cNvPr id="8" name="Footer Placeholder 7">
            <a:extLst>
              <a:ext uri="{FF2B5EF4-FFF2-40B4-BE49-F238E27FC236}">
                <a16:creationId xmlns:a16="http://schemas.microsoft.com/office/drawing/2014/main" id="{8BD238D2-5613-E36E-C280-9B45C5C4838E}"/>
              </a:ext>
            </a:extLst>
          </p:cNvPr>
          <p:cNvSpPr>
            <a:spLocks noGrp="1"/>
          </p:cNvSpPr>
          <p:nvPr>
            <p:ph type="ftr" sz="quarter" idx="11"/>
          </p:nvPr>
        </p:nvSpPr>
        <p:spPr>
          <a:xfrm>
            <a:off x="3359150" y="6507212"/>
            <a:ext cx="6379210" cy="153888"/>
          </a:xfrm>
        </p:spPr>
        <p:txBody>
          <a:bodyPr vert="horz" wrap="square" lIns="0" tIns="0" rIns="0" bIns="0" rtlCol="0" anchor="ctr">
            <a:normAutofit/>
          </a:bodyPr>
          <a:lstStyle/>
          <a:p>
            <a:pPr>
              <a:spcAft>
                <a:spcPts val="600"/>
              </a:spcAft>
            </a:pPr>
            <a:r>
              <a:rPr lang="en-GB">
                <a:solidFill>
                  <a:schemeClr val="tx1">
                    <a:alpha val="80000"/>
                  </a:schemeClr>
                </a:solidFill>
              </a:rPr>
              <a:t>Getting Started with AI &amp; Data Science </a:t>
            </a:r>
            <a:endParaRPr lang="en-US" kern="1200" dirty="0">
              <a:solidFill>
                <a:schemeClr val="tx1">
                  <a:alpha val="80000"/>
                </a:schemeClr>
              </a:solidFill>
              <a:latin typeface="+mn-lt"/>
              <a:ea typeface="+mn-ea"/>
              <a:cs typeface="+mn-cs"/>
            </a:endParaRPr>
          </a:p>
        </p:txBody>
      </p:sp>
      <p:sp>
        <p:nvSpPr>
          <p:cNvPr id="9" name="Slide Number Placeholder 8">
            <a:extLst>
              <a:ext uri="{FF2B5EF4-FFF2-40B4-BE49-F238E27FC236}">
                <a16:creationId xmlns:a16="http://schemas.microsoft.com/office/drawing/2014/main" id="{EB1780FB-0A90-31F7-807F-AC69C567CF6B}"/>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18</a:t>
            </a:fld>
            <a:endParaRPr lang="en-US">
              <a:solidFill>
                <a:schemeClr val="tx1">
                  <a:alpha val="80000"/>
                </a:schemeClr>
              </a:solidFill>
            </a:endParaRPr>
          </a:p>
        </p:txBody>
      </p:sp>
      <p:graphicFrame>
        <p:nvGraphicFramePr>
          <p:cNvPr id="32" name="Content Placeholder 3">
            <a:extLst>
              <a:ext uri="{FF2B5EF4-FFF2-40B4-BE49-F238E27FC236}">
                <a16:creationId xmlns:a16="http://schemas.microsoft.com/office/drawing/2014/main" id="{066EB67F-6E6D-E0D0-CD94-FC8F6B215BB7}"/>
              </a:ext>
            </a:extLst>
          </p:cNvPr>
          <p:cNvGraphicFramePr>
            <a:graphicFrameLocks noGrp="1"/>
          </p:cNvGraphicFramePr>
          <p:nvPr>
            <p:ph sz="half" idx="2"/>
          </p:nvPr>
        </p:nvGraphicFramePr>
        <p:xfrm>
          <a:off x="550863" y="2624135"/>
          <a:ext cx="11090276" cy="346869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662499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998" y="5334748"/>
            <a:ext cx="678135" cy="990000"/>
            <a:chOff x="10490969" y="1448827"/>
            <a:chExt cx="678135" cy="990000"/>
          </a:xfrm>
        </p:grpSpPr>
        <p:sp>
          <p:nvSpPr>
            <p:cNvPr id="16" name="Freeform: Shape 15">
              <a:extLst>
                <a:ext uri="{FF2B5EF4-FFF2-40B4-BE49-F238E27FC236}">
                  <a16:creationId xmlns:a16="http://schemas.microsoft.com/office/drawing/2014/main" id="{02ECB475-568C-47AC-B16D-2E202DEB2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Oval 16">
              <a:extLst>
                <a:ext uri="{FF2B5EF4-FFF2-40B4-BE49-F238E27FC236}">
                  <a16:creationId xmlns:a16="http://schemas.microsoft.com/office/drawing/2014/main" id="{080D8764-525A-441E-B58F-068E82F09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8" name="Oval 17">
              <a:extLst>
                <a:ext uri="{FF2B5EF4-FFF2-40B4-BE49-F238E27FC236}">
                  <a16:creationId xmlns:a16="http://schemas.microsoft.com/office/drawing/2014/main" id="{11196109-6F2B-4738-B2FC-2CCC753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 name="Freeform: Shape 18">
              <a:extLst>
                <a:ext uri="{FF2B5EF4-FFF2-40B4-BE49-F238E27FC236}">
                  <a16:creationId xmlns:a16="http://schemas.microsoft.com/office/drawing/2014/main" id="{F7E468C2-69B8-470B-85E3-801A3CB1D7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useBgFill="1">
        <p:nvSpPr>
          <p:cNvPr id="21" name="Rectangle 20">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695686C-3B20-6543-6FF0-A72D02879DFA}"/>
              </a:ext>
            </a:extLst>
          </p:cNvPr>
          <p:cNvSpPr>
            <a:spLocks noGrp="1"/>
          </p:cNvSpPr>
          <p:nvPr>
            <p:ph type="title"/>
          </p:nvPr>
        </p:nvSpPr>
        <p:spPr>
          <a:xfrm>
            <a:off x="550864" y="549275"/>
            <a:ext cx="3565524" cy="1997855"/>
          </a:xfrm>
        </p:spPr>
        <p:txBody>
          <a:bodyPr vert="horz" wrap="square" lIns="0" tIns="0" rIns="0" bIns="0" rtlCol="0" anchor="b" anchorCtr="0">
            <a:normAutofit/>
          </a:bodyPr>
          <a:lstStyle/>
          <a:p>
            <a:r>
              <a:rPr lang="en-US" kern="1200" dirty="0">
                <a:solidFill>
                  <a:schemeClr val="tx1"/>
                </a:solidFill>
                <a:latin typeface="+mj-lt"/>
                <a:ea typeface="+mj-ea"/>
                <a:cs typeface="+mj-cs"/>
              </a:rPr>
              <a:t>Developing Learning Habits</a:t>
            </a:r>
          </a:p>
        </p:txBody>
      </p:sp>
      <p:sp>
        <p:nvSpPr>
          <p:cNvPr id="4" name="Content Placeholder 3">
            <a:extLst>
              <a:ext uri="{FF2B5EF4-FFF2-40B4-BE49-F238E27FC236}">
                <a16:creationId xmlns:a16="http://schemas.microsoft.com/office/drawing/2014/main" id="{DD81DB01-5060-06AF-CDE0-FF916E9E8970}"/>
              </a:ext>
            </a:extLst>
          </p:cNvPr>
          <p:cNvSpPr>
            <a:spLocks noGrp="1"/>
          </p:cNvSpPr>
          <p:nvPr>
            <p:ph sz="half" idx="2"/>
          </p:nvPr>
        </p:nvSpPr>
        <p:spPr>
          <a:xfrm>
            <a:off x="550863" y="2678400"/>
            <a:ext cx="3565525" cy="3414425"/>
          </a:xfrm>
        </p:spPr>
        <p:txBody>
          <a:bodyPr vert="horz" wrap="square" lIns="0" tIns="0" rIns="0" bIns="0" rtlCol="0" anchor="t">
            <a:normAutofit/>
          </a:bodyPr>
          <a:lstStyle/>
          <a:p>
            <a:r>
              <a:rPr lang="en-US" sz="1600" dirty="0"/>
              <a:t>Given how quickly our field is changing, there’s little choice but to keep learning if you want to keep up.</a:t>
            </a:r>
          </a:p>
          <a:p>
            <a:r>
              <a:rPr lang="en-US" sz="1600" dirty="0"/>
              <a:t>Developing a daily learning habit is a must to be able to keep up with the advances in the filed. </a:t>
            </a:r>
          </a:p>
          <a:p>
            <a:r>
              <a:rPr lang="en-US" sz="1600" dirty="0"/>
              <a:t>More Information read:</a:t>
            </a:r>
          </a:p>
          <a:p>
            <a:pPr lvl="1"/>
            <a:r>
              <a:rPr lang="en-US" dirty="0"/>
              <a:t>Atomic Habits</a:t>
            </a:r>
          </a:p>
          <a:p>
            <a:pPr lvl="1"/>
            <a:r>
              <a:rPr lang="en-US" dirty="0"/>
              <a:t>Tiny Habits </a:t>
            </a:r>
          </a:p>
          <a:p>
            <a:endParaRPr lang="en-US" sz="1600" dirty="0"/>
          </a:p>
        </p:txBody>
      </p:sp>
      <p:sp>
        <p:nvSpPr>
          <p:cNvPr id="7" name="Date Placeholder 6">
            <a:extLst>
              <a:ext uri="{FF2B5EF4-FFF2-40B4-BE49-F238E27FC236}">
                <a16:creationId xmlns:a16="http://schemas.microsoft.com/office/drawing/2014/main" id="{82D790F0-B6B4-9AC4-A7CF-53EB2258FFCF}"/>
              </a:ext>
            </a:extLst>
          </p:cNvPr>
          <p:cNvSpPr>
            <a:spLocks noGrp="1"/>
          </p:cNvSpPr>
          <p:nvPr>
            <p:ph type="dt" sz="half" idx="10"/>
          </p:nvPr>
        </p:nvSpPr>
        <p:spPr>
          <a:xfrm>
            <a:off x="550863" y="6507212"/>
            <a:ext cx="2628900" cy="153888"/>
          </a:xfrm>
        </p:spPr>
        <p:txBody>
          <a:bodyPr vert="horz" wrap="square" lIns="0" tIns="0" rIns="0" bIns="0" rtlCol="0" anchor="ctr">
            <a:normAutofit/>
          </a:bodyPr>
          <a:lstStyle/>
          <a:p>
            <a:pPr>
              <a:spcAft>
                <a:spcPts val="600"/>
              </a:spcAft>
            </a:pPr>
            <a:fld id="{BADB3287-6189-47C4-B0F3-86A1CAB7D415}" type="datetime1">
              <a:rPr lang="en-US" smtClean="0">
                <a:solidFill>
                  <a:schemeClr val="tx1">
                    <a:alpha val="80000"/>
                  </a:schemeClr>
                </a:solidFill>
              </a:rPr>
              <a:t>4/7/2024</a:t>
            </a:fld>
            <a:endParaRPr lang="en-US" dirty="0">
              <a:solidFill>
                <a:schemeClr val="tx1">
                  <a:alpha val="80000"/>
                </a:schemeClr>
              </a:solidFill>
            </a:endParaRPr>
          </a:p>
        </p:txBody>
      </p:sp>
      <p:pic>
        <p:nvPicPr>
          <p:cNvPr id="11" name="Picture 10" descr="Light bulb on yellow background with sketched light beams and cord">
            <a:extLst>
              <a:ext uri="{FF2B5EF4-FFF2-40B4-BE49-F238E27FC236}">
                <a16:creationId xmlns:a16="http://schemas.microsoft.com/office/drawing/2014/main" id="{5B644054-1561-1CFF-47B9-C2DACE992E20}"/>
              </a:ext>
            </a:extLst>
          </p:cNvPr>
          <p:cNvPicPr>
            <a:picLocks noChangeAspect="1"/>
          </p:cNvPicPr>
          <p:nvPr/>
        </p:nvPicPr>
        <p:blipFill rotWithShape="1">
          <a:blip r:embed="rId2"/>
          <a:srcRect l="31477"/>
          <a:stretch/>
        </p:blipFill>
        <p:spPr>
          <a:xfrm>
            <a:off x="4550899" y="10"/>
            <a:ext cx="7641102" cy="6857990"/>
          </a:xfrm>
          <a:custGeom>
            <a:avLst/>
            <a:gdLst/>
            <a:ahLst/>
            <a:cxnLst/>
            <a:rect l="l" t="t" r="r" b="b"/>
            <a:pathLst>
              <a:path w="7641102" h="6858000">
                <a:moveTo>
                  <a:pt x="0" y="0"/>
                </a:moveTo>
                <a:lnTo>
                  <a:pt x="7641102" y="0"/>
                </a:lnTo>
                <a:lnTo>
                  <a:pt x="7641102" y="6858000"/>
                </a:lnTo>
                <a:lnTo>
                  <a:pt x="0" y="6858000"/>
                </a:lnTo>
                <a:close/>
              </a:path>
            </a:pathLst>
          </a:custGeom>
        </p:spPr>
      </p:pic>
      <p:sp>
        <p:nvSpPr>
          <p:cNvPr id="23" name="Rectangle 22">
            <a:extLst>
              <a:ext uri="{FF2B5EF4-FFF2-40B4-BE49-F238E27FC236}">
                <a16:creationId xmlns:a16="http://schemas.microsoft.com/office/drawing/2014/main" id="{6FF3A87B-2255-45E0-A551-C11FAF9329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50898" y="5773729"/>
            <a:ext cx="7641102" cy="1084271"/>
          </a:xfrm>
          <a:prstGeom prst="rect">
            <a:avLst/>
          </a:prstGeom>
          <a:gradFill flip="none" rotWithShape="1">
            <a:gsLst>
              <a:gs pos="100000">
                <a:schemeClr val="bg2">
                  <a:alpha val="60000"/>
                </a:schemeClr>
              </a:gs>
              <a:gs pos="40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ooter Placeholder 7">
            <a:extLst>
              <a:ext uri="{FF2B5EF4-FFF2-40B4-BE49-F238E27FC236}">
                <a16:creationId xmlns:a16="http://schemas.microsoft.com/office/drawing/2014/main" id="{8BD238D2-5613-E36E-C280-9B45C5C4838E}"/>
              </a:ext>
            </a:extLst>
          </p:cNvPr>
          <p:cNvSpPr>
            <a:spLocks noGrp="1"/>
          </p:cNvSpPr>
          <p:nvPr>
            <p:ph type="ftr" sz="quarter" idx="11"/>
          </p:nvPr>
        </p:nvSpPr>
        <p:spPr>
          <a:xfrm>
            <a:off x="4791710" y="6485880"/>
            <a:ext cx="6379210" cy="153888"/>
          </a:xfrm>
        </p:spPr>
        <p:txBody>
          <a:bodyPr vert="horz" wrap="square" lIns="0" tIns="0" rIns="0" bIns="0" rtlCol="0" anchor="ctr">
            <a:normAutofit/>
          </a:bodyPr>
          <a:lstStyle/>
          <a:p>
            <a:pPr>
              <a:spcAft>
                <a:spcPts val="600"/>
              </a:spcAft>
            </a:pPr>
            <a:r>
              <a:rPr lang="en-GB" kern="1200" dirty="0">
                <a:solidFill>
                  <a:schemeClr val="tx1">
                    <a:alpha val="80000"/>
                  </a:schemeClr>
                </a:solidFill>
                <a:latin typeface="+mn-lt"/>
                <a:ea typeface="+mn-ea"/>
                <a:cs typeface="+mn-cs"/>
              </a:rPr>
              <a:t>Getting Started with AI &amp; Data Science </a:t>
            </a:r>
            <a:endParaRPr lang="en-US" kern="1200" dirty="0">
              <a:solidFill>
                <a:schemeClr val="tx1">
                  <a:alpha val="80000"/>
                </a:schemeClr>
              </a:solidFill>
              <a:latin typeface="+mn-lt"/>
              <a:ea typeface="+mn-ea"/>
              <a:cs typeface="+mn-cs"/>
            </a:endParaRPr>
          </a:p>
        </p:txBody>
      </p:sp>
      <p:sp>
        <p:nvSpPr>
          <p:cNvPr id="9" name="Slide Number Placeholder 8">
            <a:extLst>
              <a:ext uri="{FF2B5EF4-FFF2-40B4-BE49-F238E27FC236}">
                <a16:creationId xmlns:a16="http://schemas.microsoft.com/office/drawing/2014/main" id="{EB1780FB-0A90-31F7-807F-AC69C567CF6B}"/>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19</a:t>
            </a:fld>
            <a:endParaRPr lang="en-US">
              <a:solidFill>
                <a:schemeClr val="tx1">
                  <a:alpha val="80000"/>
                </a:schemeClr>
              </a:solidFill>
            </a:endParaRPr>
          </a:p>
        </p:txBody>
      </p:sp>
    </p:spTree>
    <p:extLst>
      <p:ext uri="{BB962C8B-B14F-4D97-AF65-F5344CB8AC3E}">
        <p14:creationId xmlns:p14="http://schemas.microsoft.com/office/powerpoint/2010/main" val="36889930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73" name="Group 72">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998" y="5334748"/>
            <a:ext cx="678135" cy="990000"/>
            <a:chOff x="10490969" y="1448827"/>
            <a:chExt cx="678135" cy="990000"/>
          </a:xfrm>
        </p:grpSpPr>
        <p:sp>
          <p:nvSpPr>
            <p:cNvPr id="74" name="Freeform: Shape 73">
              <a:extLst>
                <a:ext uri="{FF2B5EF4-FFF2-40B4-BE49-F238E27FC236}">
                  <a16:creationId xmlns:a16="http://schemas.microsoft.com/office/drawing/2014/main" id="{02ECB475-568C-47AC-B16D-2E202DEB2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75" name="Oval 74">
              <a:extLst>
                <a:ext uri="{FF2B5EF4-FFF2-40B4-BE49-F238E27FC236}">
                  <a16:creationId xmlns:a16="http://schemas.microsoft.com/office/drawing/2014/main" id="{080D8764-525A-441E-B58F-068E82F09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6" name="Oval 75">
              <a:extLst>
                <a:ext uri="{FF2B5EF4-FFF2-40B4-BE49-F238E27FC236}">
                  <a16:creationId xmlns:a16="http://schemas.microsoft.com/office/drawing/2014/main" id="{11196109-6F2B-4738-B2FC-2CCC753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7" name="Freeform: Shape 76">
              <a:extLst>
                <a:ext uri="{FF2B5EF4-FFF2-40B4-BE49-F238E27FC236}">
                  <a16:creationId xmlns:a16="http://schemas.microsoft.com/office/drawing/2014/main" id="{F7E468C2-69B8-470B-85E3-801A3CB1D7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useBgFill="1">
        <p:nvSpPr>
          <p:cNvPr id="79" name="Rectangle 78">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046426E-F6F6-4A7C-9181-8C3090996261}"/>
              </a:ext>
            </a:extLst>
          </p:cNvPr>
          <p:cNvSpPr>
            <a:spLocks noGrp="1"/>
          </p:cNvSpPr>
          <p:nvPr>
            <p:ph type="title"/>
          </p:nvPr>
        </p:nvSpPr>
        <p:spPr>
          <a:xfrm>
            <a:off x="550863" y="147084"/>
            <a:ext cx="3241908" cy="1335184"/>
          </a:xfrm>
        </p:spPr>
        <p:txBody>
          <a:bodyPr vert="horz" wrap="square" lIns="0" tIns="0" rIns="0" bIns="0" rtlCol="0" anchor="b" anchorCtr="0">
            <a:normAutofit/>
          </a:bodyPr>
          <a:lstStyle/>
          <a:p>
            <a:pPr>
              <a:lnSpc>
                <a:spcPct val="100000"/>
              </a:lnSpc>
            </a:pPr>
            <a:r>
              <a:rPr lang="en-US" dirty="0"/>
              <a:t>Agenda</a:t>
            </a:r>
          </a:p>
        </p:txBody>
      </p:sp>
      <p:sp>
        <p:nvSpPr>
          <p:cNvPr id="81" name="Oval 80">
            <a:extLst>
              <a:ext uri="{FF2B5EF4-FFF2-40B4-BE49-F238E27FC236}">
                <a16:creationId xmlns:a16="http://schemas.microsoft.com/office/drawing/2014/main" id="{C25C2D0C-89F2-4874-A67D-504E65834F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48755" y="850167"/>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12" name="Picture Placeholder 11" descr="Data Background">
            <a:extLst>
              <a:ext uri="{FF2B5EF4-FFF2-40B4-BE49-F238E27FC236}">
                <a16:creationId xmlns:a16="http://schemas.microsoft.com/office/drawing/2014/main" id="{A63F39B9-0715-40B5-8ECB-9B983F99C690}"/>
              </a:ext>
            </a:extLst>
          </p:cNvPr>
          <p:cNvPicPr>
            <a:picLocks noGrp="1" noChangeAspect="1"/>
          </p:cNvPicPr>
          <p:nvPr>
            <p:ph type="pic" sz="quarter" idx="15"/>
          </p:nvPr>
        </p:nvPicPr>
        <p:blipFill rotWithShape="1">
          <a:blip r:embed="rId2" cstate="screen">
            <a:extLst>
              <a:ext uri="{28A0092B-C50C-407E-A947-70E740481C1C}">
                <a14:useLocalDpi xmlns:a14="http://schemas.microsoft.com/office/drawing/2010/main" val="0"/>
              </a:ext>
            </a:extLst>
          </a:blip>
          <a:srcRect r="-5" b="-5"/>
          <a:stretch/>
        </p:blipFill>
        <p:spPr>
          <a:xfrm>
            <a:off x="5587746" y="1596771"/>
            <a:ext cx="3448558" cy="3448558"/>
          </a:xfrm>
          <a:custGeom>
            <a:avLst/>
            <a:gdLst/>
            <a:ahLst/>
            <a:cxnLst/>
            <a:rect l="l" t="t" r="r" b="b"/>
            <a:pathLst>
              <a:path w="3448558" h="3448558">
                <a:moveTo>
                  <a:pt x="1724279" y="0"/>
                </a:moveTo>
                <a:cubicBezTo>
                  <a:pt x="2676572" y="0"/>
                  <a:pt x="3448558" y="771986"/>
                  <a:pt x="3448558" y="1724279"/>
                </a:cubicBezTo>
                <a:cubicBezTo>
                  <a:pt x="3448558" y="2676572"/>
                  <a:pt x="2676572" y="3448558"/>
                  <a:pt x="1724279" y="3448558"/>
                </a:cubicBezTo>
                <a:cubicBezTo>
                  <a:pt x="771986" y="3448558"/>
                  <a:pt x="0" y="2676572"/>
                  <a:pt x="0" y="1724279"/>
                </a:cubicBezTo>
                <a:cubicBezTo>
                  <a:pt x="0" y="771986"/>
                  <a:pt x="771986" y="0"/>
                  <a:pt x="1724279" y="0"/>
                </a:cubicBezTo>
                <a:close/>
              </a:path>
            </a:pathLst>
          </a:custGeom>
        </p:spPr>
      </p:pic>
      <p:pic>
        <p:nvPicPr>
          <p:cNvPr id="8" name="Picture Placeholder 7" descr="Digital Data">
            <a:extLst>
              <a:ext uri="{FF2B5EF4-FFF2-40B4-BE49-F238E27FC236}">
                <a16:creationId xmlns:a16="http://schemas.microsoft.com/office/drawing/2014/main" id="{06D2324F-3B7B-45EF-9584-C8EADD2C8C0B}"/>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r="-8" b="-8"/>
          <a:stretch/>
        </p:blipFill>
        <p:spPr>
          <a:xfrm>
            <a:off x="8918575" y="596392"/>
            <a:ext cx="2263776" cy="2263776"/>
          </a:xfrm>
          <a:custGeom>
            <a:avLst/>
            <a:gdLst/>
            <a:ahLst/>
            <a:cxnLst/>
            <a:rect l="l" t="t" r="r" b="b"/>
            <a:pathLst>
              <a:path w="2263776" h="2263776">
                <a:moveTo>
                  <a:pt x="1131888" y="0"/>
                </a:moveTo>
                <a:cubicBezTo>
                  <a:pt x="1757012" y="0"/>
                  <a:pt x="2263776" y="506764"/>
                  <a:pt x="2263776" y="1131888"/>
                </a:cubicBezTo>
                <a:cubicBezTo>
                  <a:pt x="2263776" y="1757012"/>
                  <a:pt x="1757012" y="2263776"/>
                  <a:pt x="1131888" y="2263776"/>
                </a:cubicBezTo>
                <a:cubicBezTo>
                  <a:pt x="506764" y="2263776"/>
                  <a:pt x="0" y="1757012"/>
                  <a:pt x="0" y="1131888"/>
                </a:cubicBezTo>
                <a:cubicBezTo>
                  <a:pt x="0" y="506764"/>
                  <a:pt x="506764" y="0"/>
                  <a:pt x="1131888" y="0"/>
                </a:cubicBezTo>
                <a:close/>
              </a:path>
            </a:pathLst>
          </a:custGeom>
        </p:spPr>
      </p:pic>
      <p:grpSp>
        <p:nvGrpSpPr>
          <p:cNvPr id="83" name="Group 82">
            <a:extLst>
              <a:ext uri="{FF2B5EF4-FFF2-40B4-BE49-F238E27FC236}">
                <a16:creationId xmlns:a16="http://schemas.microsoft.com/office/drawing/2014/main" id="{73FD8943-49CD-489F-AF30-D186003CB0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02297" y="5691007"/>
            <a:ext cx="667802" cy="631474"/>
            <a:chOff x="3409557" y="4940429"/>
            <a:chExt cx="667802" cy="631474"/>
          </a:xfrm>
        </p:grpSpPr>
        <p:sp>
          <p:nvSpPr>
            <p:cNvPr id="84" name="Freeform: Shape 83">
              <a:extLst>
                <a:ext uri="{FF2B5EF4-FFF2-40B4-BE49-F238E27FC236}">
                  <a16:creationId xmlns:a16="http://schemas.microsoft.com/office/drawing/2014/main" id="{7D1AA9E7-DA6E-4B0E-AFF8-ACA4D7D7930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8100000">
              <a:off x="3537358" y="4940429"/>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5" name="Oval 84">
              <a:extLst>
                <a:ext uri="{FF2B5EF4-FFF2-40B4-BE49-F238E27FC236}">
                  <a16:creationId xmlns:a16="http://schemas.microsoft.com/office/drawing/2014/main" id="{FDA334A1-5994-4CBD-AF0E-366DEF3A6E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a:off x="3544558" y="4858365"/>
              <a:ext cx="270000" cy="540001"/>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pic>
        <p:nvPicPr>
          <p:cNvPr id="10" name="Picture Placeholder 9" descr="Data Points ">
            <a:extLst>
              <a:ext uri="{FF2B5EF4-FFF2-40B4-BE49-F238E27FC236}">
                <a16:creationId xmlns:a16="http://schemas.microsoft.com/office/drawing/2014/main" id="{71F862F9-0E8A-4DB9-8083-1C3AA6E5D777}"/>
              </a:ext>
            </a:extLst>
          </p:cNvPr>
          <p:cNvPicPr>
            <a:picLocks noGrp="1" noChangeAspect="1"/>
          </p:cNvPicPr>
          <p:nvPr>
            <p:ph type="pic" sz="quarter" idx="14"/>
          </p:nvPr>
        </p:nvPicPr>
        <p:blipFill rotWithShape="1">
          <a:blip r:embed="rId4" cstate="screen">
            <a:extLst>
              <a:ext uri="{28A0092B-C50C-407E-A947-70E740481C1C}">
                <a14:useLocalDpi xmlns:a14="http://schemas.microsoft.com/office/drawing/2010/main" val="0"/>
              </a:ext>
            </a:extLst>
          </a:blip>
          <a:srcRect r="-1" b="267"/>
          <a:stretch/>
        </p:blipFill>
        <p:spPr>
          <a:xfrm>
            <a:off x="9091612" y="3324733"/>
            <a:ext cx="2936876" cy="2936876"/>
          </a:xfrm>
          <a:custGeom>
            <a:avLst/>
            <a:gdLst/>
            <a:ahLst/>
            <a:cxnLst/>
            <a:rect l="l" t="t" r="r" b="b"/>
            <a:pathLst>
              <a:path w="2936876" h="2936876">
                <a:moveTo>
                  <a:pt x="1468438" y="0"/>
                </a:moveTo>
                <a:cubicBezTo>
                  <a:pt x="2279434" y="0"/>
                  <a:pt x="2936876" y="657442"/>
                  <a:pt x="2936876" y="1468438"/>
                </a:cubicBezTo>
                <a:cubicBezTo>
                  <a:pt x="2936876" y="2279434"/>
                  <a:pt x="2279434" y="2936876"/>
                  <a:pt x="1468438" y="2936876"/>
                </a:cubicBezTo>
                <a:cubicBezTo>
                  <a:pt x="657442" y="2936876"/>
                  <a:pt x="0" y="2279434"/>
                  <a:pt x="0" y="1468438"/>
                </a:cubicBezTo>
                <a:cubicBezTo>
                  <a:pt x="0" y="657442"/>
                  <a:pt x="657442" y="0"/>
                  <a:pt x="1468438" y="0"/>
                </a:cubicBezTo>
                <a:close/>
              </a:path>
            </a:pathLst>
          </a:custGeom>
        </p:spPr>
      </p:pic>
      <p:sp>
        <p:nvSpPr>
          <p:cNvPr id="13" name="Date Placeholder 12">
            <a:extLst>
              <a:ext uri="{FF2B5EF4-FFF2-40B4-BE49-F238E27FC236}">
                <a16:creationId xmlns:a16="http://schemas.microsoft.com/office/drawing/2014/main" id="{915FE2C5-E66A-4405-B19E-2C5C546C98E4}"/>
              </a:ext>
            </a:extLst>
          </p:cNvPr>
          <p:cNvSpPr>
            <a:spLocks noGrp="1"/>
          </p:cNvSpPr>
          <p:nvPr>
            <p:ph type="dt" sz="half" idx="10"/>
          </p:nvPr>
        </p:nvSpPr>
        <p:spPr>
          <a:xfrm>
            <a:off x="550863" y="6507212"/>
            <a:ext cx="2628900" cy="153888"/>
          </a:xfrm>
        </p:spPr>
        <p:txBody>
          <a:bodyPr vert="horz" wrap="square" lIns="0" tIns="0" rIns="0" bIns="0" rtlCol="0" anchor="ctr">
            <a:normAutofit/>
          </a:bodyPr>
          <a:lstStyle/>
          <a:p>
            <a:pPr>
              <a:spcAft>
                <a:spcPts val="600"/>
              </a:spcAft>
            </a:pPr>
            <a:fld id="{A1592E0E-EAD3-4801-89F1-AE208875C71A}" type="datetime1">
              <a:rPr lang="en-US" smtClean="0">
                <a:solidFill>
                  <a:schemeClr val="tx1">
                    <a:alpha val="80000"/>
                  </a:schemeClr>
                </a:solidFill>
              </a:rPr>
              <a:t>4/7/2024</a:t>
            </a:fld>
            <a:endParaRPr lang="en-US" dirty="0">
              <a:solidFill>
                <a:schemeClr val="tx1">
                  <a:alpha val="80000"/>
                </a:schemeClr>
              </a:solidFill>
            </a:endParaRPr>
          </a:p>
        </p:txBody>
      </p:sp>
      <p:sp>
        <p:nvSpPr>
          <p:cNvPr id="14" name="Footer Placeholder 13">
            <a:extLst>
              <a:ext uri="{FF2B5EF4-FFF2-40B4-BE49-F238E27FC236}">
                <a16:creationId xmlns:a16="http://schemas.microsoft.com/office/drawing/2014/main" id="{B01DF4D0-78BC-4C8C-9570-26F0B225433A}"/>
              </a:ext>
            </a:extLst>
          </p:cNvPr>
          <p:cNvSpPr>
            <a:spLocks noGrp="1"/>
          </p:cNvSpPr>
          <p:nvPr>
            <p:ph type="ftr" sz="quarter" idx="11"/>
          </p:nvPr>
        </p:nvSpPr>
        <p:spPr>
          <a:xfrm>
            <a:off x="4794019" y="6526102"/>
            <a:ext cx="6379210" cy="153888"/>
          </a:xfrm>
        </p:spPr>
        <p:txBody>
          <a:bodyPr vert="horz" wrap="square" lIns="0" tIns="0" rIns="0" bIns="0" rtlCol="0" anchor="ctr">
            <a:normAutofit/>
          </a:bodyPr>
          <a:lstStyle/>
          <a:p>
            <a:pPr>
              <a:spcAft>
                <a:spcPts val="600"/>
              </a:spcAft>
            </a:pPr>
            <a:r>
              <a:rPr lang="en-GB" dirty="0">
                <a:solidFill>
                  <a:schemeClr val="tx1">
                    <a:alpha val="80000"/>
                  </a:schemeClr>
                </a:solidFill>
              </a:rPr>
              <a:t>Getting Started with AI &amp; Data Science </a:t>
            </a:r>
            <a:endParaRPr lang="en-US" kern="1200" dirty="0">
              <a:solidFill>
                <a:schemeClr val="tx1">
                  <a:alpha val="80000"/>
                </a:schemeClr>
              </a:solidFill>
              <a:latin typeface="+mn-lt"/>
              <a:ea typeface="+mn-ea"/>
              <a:cs typeface="+mn-cs"/>
            </a:endParaRPr>
          </a:p>
        </p:txBody>
      </p:sp>
      <p:sp>
        <p:nvSpPr>
          <p:cNvPr id="15" name="Slide Number Placeholder 14">
            <a:extLst>
              <a:ext uri="{FF2B5EF4-FFF2-40B4-BE49-F238E27FC236}">
                <a16:creationId xmlns:a16="http://schemas.microsoft.com/office/drawing/2014/main" id="{3B199C97-F175-437D-8311-DB662925C063}"/>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2</a:t>
            </a:fld>
            <a:endParaRPr lang="en-US">
              <a:solidFill>
                <a:schemeClr val="tx1">
                  <a:alpha val="80000"/>
                </a:schemeClr>
              </a:solidFill>
            </a:endParaRPr>
          </a:p>
        </p:txBody>
      </p:sp>
      <p:sp>
        <p:nvSpPr>
          <p:cNvPr id="5" name="Rectangle 4">
            <a:extLst>
              <a:ext uri="{FF2B5EF4-FFF2-40B4-BE49-F238E27FC236}">
                <a16:creationId xmlns:a16="http://schemas.microsoft.com/office/drawing/2014/main" id="{C08239FB-D00A-B266-42B8-D1B550523774}"/>
              </a:ext>
            </a:extLst>
          </p:cNvPr>
          <p:cNvSpPr/>
          <p:nvPr/>
        </p:nvSpPr>
        <p:spPr>
          <a:xfrm>
            <a:off x="550863" y="1681119"/>
            <a:ext cx="4341648" cy="302400"/>
          </a:xfrm>
          <a:prstGeom prst="rect">
            <a:avLst/>
          </a:prstGeom>
        </p:spPr>
        <p:style>
          <a:lnRef idx="1">
            <a:schemeClr val="accent3">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6" name="Freeform: Shape 5">
            <a:extLst>
              <a:ext uri="{FF2B5EF4-FFF2-40B4-BE49-F238E27FC236}">
                <a16:creationId xmlns:a16="http://schemas.microsoft.com/office/drawing/2014/main" id="{3DC89165-A99F-23C2-6860-B29B97CE5619}"/>
              </a:ext>
            </a:extLst>
          </p:cNvPr>
          <p:cNvSpPr/>
          <p:nvPr/>
        </p:nvSpPr>
        <p:spPr>
          <a:xfrm>
            <a:off x="767945" y="1503999"/>
            <a:ext cx="3039153" cy="354240"/>
          </a:xfrm>
          <a:custGeom>
            <a:avLst/>
            <a:gdLst>
              <a:gd name="connsiteX0" fmla="*/ 0 w 3039153"/>
              <a:gd name="connsiteY0" fmla="*/ 59041 h 354240"/>
              <a:gd name="connsiteX1" fmla="*/ 59041 w 3039153"/>
              <a:gd name="connsiteY1" fmla="*/ 0 h 354240"/>
              <a:gd name="connsiteX2" fmla="*/ 2980112 w 3039153"/>
              <a:gd name="connsiteY2" fmla="*/ 0 h 354240"/>
              <a:gd name="connsiteX3" fmla="*/ 3039153 w 3039153"/>
              <a:gd name="connsiteY3" fmla="*/ 59041 h 354240"/>
              <a:gd name="connsiteX4" fmla="*/ 3039153 w 3039153"/>
              <a:gd name="connsiteY4" fmla="*/ 295199 h 354240"/>
              <a:gd name="connsiteX5" fmla="*/ 2980112 w 3039153"/>
              <a:gd name="connsiteY5" fmla="*/ 354240 h 354240"/>
              <a:gd name="connsiteX6" fmla="*/ 59041 w 3039153"/>
              <a:gd name="connsiteY6" fmla="*/ 354240 h 354240"/>
              <a:gd name="connsiteX7" fmla="*/ 0 w 3039153"/>
              <a:gd name="connsiteY7" fmla="*/ 295199 h 354240"/>
              <a:gd name="connsiteX8" fmla="*/ 0 w 3039153"/>
              <a:gd name="connsiteY8" fmla="*/ 59041 h 354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39153" h="354240">
                <a:moveTo>
                  <a:pt x="0" y="59041"/>
                </a:moveTo>
                <a:cubicBezTo>
                  <a:pt x="0" y="26434"/>
                  <a:pt x="26434" y="0"/>
                  <a:pt x="59041" y="0"/>
                </a:cubicBezTo>
                <a:lnTo>
                  <a:pt x="2980112" y="0"/>
                </a:lnTo>
                <a:cubicBezTo>
                  <a:pt x="3012719" y="0"/>
                  <a:pt x="3039153" y="26434"/>
                  <a:pt x="3039153" y="59041"/>
                </a:cubicBezTo>
                <a:lnTo>
                  <a:pt x="3039153" y="295199"/>
                </a:lnTo>
                <a:cubicBezTo>
                  <a:pt x="3039153" y="327806"/>
                  <a:pt x="3012719" y="354240"/>
                  <a:pt x="2980112" y="354240"/>
                </a:cubicBezTo>
                <a:lnTo>
                  <a:pt x="59041" y="354240"/>
                </a:lnTo>
                <a:cubicBezTo>
                  <a:pt x="26434" y="354240"/>
                  <a:pt x="0" y="327806"/>
                  <a:pt x="0" y="295199"/>
                </a:cubicBezTo>
                <a:lnTo>
                  <a:pt x="0" y="59041"/>
                </a:lnTo>
                <a:close/>
              </a:path>
            </a:pathLst>
          </a:custGeom>
        </p:spPr>
        <p:style>
          <a:lnRef idx="0">
            <a:schemeClr val="lt1">
              <a:hueOff val="0"/>
              <a:satOff val="0"/>
              <a:lumOff val="0"/>
              <a:alphaOff val="0"/>
            </a:schemeClr>
          </a:lnRef>
          <a:fillRef idx="3">
            <a:schemeClr val="accent3">
              <a:hueOff val="0"/>
              <a:satOff val="0"/>
              <a:lumOff val="0"/>
              <a:alphaOff val="0"/>
            </a:schemeClr>
          </a:fillRef>
          <a:effectRef idx="2">
            <a:schemeClr val="accent3">
              <a:hueOff val="0"/>
              <a:satOff val="0"/>
              <a:lumOff val="0"/>
              <a:alphaOff val="0"/>
            </a:schemeClr>
          </a:effectRef>
          <a:fontRef idx="minor">
            <a:schemeClr val="lt1"/>
          </a:fontRef>
        </p:style>
        <p:txBody>
          <a:bodyPr spcFirstLastPara="0" vert="horz" wrap="square" lIns="132166" tIns="17293" rIns="132166" bIns="17293" numCol="1" spcCol="1270" anchor="ctr" anchorCtr="0">
            <a:noAutofit/>
          </a:bodyPr>
          <a:lstStyle/>
          <a:p>
            <a:pPr marL="0" lvl="0" indent="0" algn="l" defTabSz="533400">
              <a:lnSpc>
                <a:spcPct val="90000"/>
              </a:lnSpc>
              <a:spcBef>
                <a:spcPct val="0"/>
              </a:spcBef>
              <a:spcAft>
                <a:spcPct val="35000"/>
              </a:spcAft>
              <a:buNone/>
            </a:pPr>
            <a:r>
              <a:rPr lang="en-US" sz="1200" kern="1200" dirty="0"/>
              <a:t>Three Steps to Start Your Career </a:t>
            </a:r>
          </a:p>
        </p:txBody>
      </p:sp>
      <p:sp>
        <p:nvSpPr>
          <p:cNvPr id="7" name="Freeform: Shape 6">
            <a:extLst>
              <a:ext uri="{FF2B5EF4-FFF2-40B4-BE49-F238E27FC236}">
                <a16:creationId xmlns:a16="http://schemas.microsoft.com/office/drawing/2014/main" id="{D180E195-30FB-F449-D201-F914732F9757}"/>
              </a:ext>
            </a:extLst>
          </p:cNvPr>
          <p:cNvSpPr/>
          <p:nvPr/>
        </p:nvSpPr>
        <p:spPr>
          <a:xfrm>
            <a:off x="550863" y="2260749"/>
            <a:ext cx="4341648" cy="1017564"/>
          </a:xfrm>
          <a:custGeom>
            <a:avLst/>
            <a:gdLst>
              <a:gd name="connsiteX0" fmla="*/ 0 w 4341648"/>
              <a:gd name="connsiteY0" fmla="*/ 0 h 869400"/>
              <a:gd name="connsiteX1" fmla="*/ 4341648 w 4341648"/>
              <a:gd name="connsiteY1" fmla="*/ 0 h 869400"/>
              <a:gd name="connsiteX2" fmla="*/ 4341648 w 4341648"/>
              <a:gd name="connsiteY2" fmla="*/ 869400 h 869400"/>
              <a:gd name="connsiteX3" fmla="*/ 0 w 4341648"/>
              <a:gd name="connsiteY3" fmla="*/ 869400 h 869400"/>
              <a:gd name="connsiteX4" fmla="*/ 0 w 4341648"/>
              <a:gd name="connsiteY4" fmla="*/ 0 h 869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41648" h="869400">
                <a:moveTo>
                  <a:pt x="0" y="0"/>
                </a:moveTo>
                <a:lnTo>
                  <a:pt x="4341648" y="0"/>
                </a:lnTo>
                <a:lnTo>
                  <a:pt x="4341648" y="869400"/>
                </a:lnTo>
                <a:lnTo>
                  <a:pt x="0" y="869400"/>
                </a:lnTo>
                <a:lnTo>
                  <a:pt x="0" y="0"/>
                </a:lnTo>
                <a:close/>
              </a:path>
            </a:pathLst>
          </a:custGeom>
        </p:spPr>
        <p:style>
          <a:lnRef idx="1">
            <a:schemeClr val="accent3">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336960" tIns="249936" rIns="336960" bIns="85344" numCol="1" spcCol="1270" anchor="t" anchorCtr="0">
            <a:noAutofit/>
          </a:bodyPr>
          <a:lstStyle/>
          <a:p>
            <a:pPr marL="114300" lvl="1" indent="-114300" algn="l" defTabSz="533400">
              <a:lnSpc>
                <a:spcPct val="90000"/>
              </a:lnSpc>
              <a:spcBef>
                <a:spcPct val="0"/>
              </a:spcBef>
              <a:spcAft>
                <a:spcPct val="15000"/>
              </a:spcAft>
              <a:buChar char="•"/>
            </a:pPr>
            <a:r>
              <a:rPr lang="en-GB" sz="1200" kern="1200" dirty="0"/>
              <a:t>Essential Skills </a:t>
            </a:r>
            <a:endParaRPr lang="en-US" sz="1200" kern="1200" dirty="0"/>
          </a:p>
          <a:p>
            <a:pPr marL="114300" lvl="1" indent="-114300" algn="l" defTabSz="533400">
              <a:lnSpc>
                <a:spcPct val="90000"/>
              </a:lnSpc>
              <a:spcBef>
                <a:spcPct val="0"/>
              </a:spcBef>
              <a:spcAft>
                <a:spcPct val="15000"/>
              </a:spcAft>
              <a:buChar char="•"/>
            </a:pPr>
            <a:r>
              <a:rPr lang="en-US" sz="1200" kern="1200" dirty="0"/>
              <a:t>Where to Learn?</a:t>
            </a:r>
          </a:p>
          <a:p>
            <a:pPr marL="114300" lvl="1" indent="-114300" algn="l" defTabSz="533400">
              <a:lnSpc>
                <a:spcPct val="90000"/>
              </a:lnSpc>
              <a:spcBef>
                <a:spcPct val="0"/>
              </a:spcBef>
              <a:spcAft>
                <a:spcPct val="15000"/>
              </a:spcAft>
              <a:buChar char="•"/>
            </a:pPr>
            <a:r>
              <a:rPr lang="en-US" sz="1200" dirty="0"/>
              <a:t>Focus on the basics &amp; Master One Skill</a:t>
            </a:r>
            <a:endParaRPr lang="en-US" sz="1200" kern="1200" dirty="0"/>
          </a:p>
          <a:p>
            <a:pPr marL="114300" lvl="1" indent="-114300" algn="l" defTabSz="533400">
              <a:lnSpc>
                <a:spcPct val="90000"/>
              </a:lnSpc>
              <a:spcBef>
                <a:spcPct val="0"/>
              </a:spcBef>
              <a:spcAft>
                <a:spcPct val="15000"/>
              </a:spcAft>
              <a:buChar char="•"/>
            </a:pPr>
            <a:r>
              <a:rPr lang="en-US" sz="1200" kern="1200" dirty="0"/>
              <a:t>Developing Learning Habits?</a:t>
            </a:r>
          </a:p>
        </p:txBody>
      </p:sp>
      <p:sp>
        <p:nvSpPr>
          <p:cNvPr id="9" name="Freeform: Shape 8">
            <a:extLst>
              <a:ext uri="{FF2B5EF4-FFF2-40B4-BE49-F238E27FC236}">
                <a16:creationId xmlns:a16="http://schemas.microsoft.com/office/drawing/2014/main" id="{4253D6FE-D47C-3F2B-3216-A88C76409670}"/>
              </a:ext>
            </a:extLst>
          </p:cNvPr>
          <p:cNvSpPr/>
          <p:nvPr/>
        </p:nvSpPr>
        <p:spPr>
          <a:xfrm>
            <a:off x="767945" y="2083629"/>
            <a:ext cx="3039153" cy="354240"/>
          </a:xfrm>
          <a:custGeom>
            <a:avLst/>
            <a:gdLst>
              <a:gd name="connsiteX0" fmla="*/ 0 w 3039153"/>
              <a:gd name="connsiteY0" fmla="*/ 59041 h 354240"/>
              <a:gd name="connsiteX1" fmla="*/ 59041 w 3039153"/>
              <a:gd name="connsiteY1" fmla="*/ 0 h 354240"/>
              <a:gd name="connsiteX2" fmla="*/ 2980112 w 3039153"/>
              <a:gd name="connsiteY2" fmla="*/ 0 h 354240"/>
              <a:gd name="connsiteX3" fmla="*/ 3039153 w 3039153"/>
              <a:gd name="connsiteY3" fmla="*/ 59041 h 354240"/>
              <a:gd name="connsiteX4" fmla="*/ 3039153 w 3039153"/>
              <a:gd name="connsiteY4" fmla="*/ 295199 h 354240"/>
              <a:gd name="connsiteX5" fmla="*/ 2980112 w 3039153"/>
              <a:gd name="connsiteY5" fmla="*/ 354240 h 354240"/>
              <a:gd name="connsiteX6" fmla="*/ 59041 w 3039153"/>
              <a:gd name="connsiteY6" fmla="*/ 354240 h 354240"/>
              <a:gd name="connsiteX7" fmla="*/ 0 w 3039153"/>
              <a:gd name="connsiteY7" fmla="*/ 295199 h 354240"/>
              <a:gd name="connsiteX8" fmla="*/ 0 w 3039153"/>
              <a:gd name="connsiteY8" fmla="*/ 59041 h 354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39153" h="354240">
                <a:moveTo>
                  <a:pt x="0" y="59041"/>
                </a:moveTo>
                <a:cubicBezTo>
                  <a:pt x="0" y="26434"/>
                  <a:pt x="26434" y="0"/>
                  <a:pt x="59041" y="0"/>
                </a:cubicBezTo>
                <a:lnTo>
                  <a:pt x="2980112" y="0"/>
                </a:lnTo>
                <a:cubicBezTo>
                  <a:pt x="3012719" y="0"/>
                  <a:pt x="3039153" y="26434"/>
                  <a:pt x="3039153" y="59041"/>
                </a:cubicBezTo>
                <a:lnTo>
                  <a:pt x="3039153" y="295199"/>
                </a:lnTo>
                <a:cubicBezTo>
                  <a:pt x="3039153" y="327806"/>
                  <a:pt x="3012719" y="354240"/>
                  <a:pt x="2980112" y="354240"/>
                </a:cubicBezTo>
                <a:lnTo>
                  <a:pt x="59041" y="354240"/>
                </a:lnTo>
                <a:cubicBezTo>
                  <a:pt x="26434" y="354240"/>
                  <a:pt x="0" y="327806"/>
                  <a:pt x="0" y="295199"/>
                </a:cubicBezTo>
                <a:lnTo>
                  <a:pt x="0" y="59041"/>
                </a:lnTo>
                <a:close/>
              </a:path>
            </a:pathLst>
          </a:custGeom>
        </p:spPr>
        <p:style>
          <a:lnRef idx="0">
            <a:schemeClr val="lt1">
              <a:hueOff val="0"/>
              <a:satOff val="0"/>
              <a:lumOff val="0"/>
              <a:alphaOff val="0"/>
            </a:schemeClr>
          </a:lnRef>
          <a:fillRef idx="3">
            <a:schemeClr val="accent3">
              <a:hueOff val="0"/>
              <a:satOff val="0"/>
              <a:lumOff val="0"/>
              <a:alphaOff val="0"/>
            </a:schemeClr>
          </a:fillRef>
          <a:effectRef idx="2">
            <a:schemeClr val="accent3">
              <a:hueOff val="0"/>
              <a:satOff val="0"/>
              <a:lumOff val="0"/>
              <a:alphaOff val="0"/>
            </a:schemeClr>
          </a:effectRef>
          <a:fontRef idx="minor">
            <a:schemeClr val="lt1"/>
          </a:fontRef>
        </p:style>
        <p:txBody>
          <a:bodyPr spcFirstLastPara="0" vert="horz" wrap="square" lIns="132166" tIns="17293" rIns="132166" bIns="17293" numCol="1" spcCol="1270" anchor="ctr" anchorCtr="0">
            <a:noAutofit/>
          </a:bodyPr>
          <a:lstStyle/>
          <a:p>
            <a:pPr marL="0" lvl="0" indent="0" algn="l" defTabSz="533400">
              <a:lnSpc>
                <a:spcPct val="90000"/>
              </a:lnSpc>
              <a:spcBef>
                <a:spcPct val="0"/>
              </a:spcBef>
              <a:spcAft>
                <a:spcPct val="35000"/>
              </a:spcAft>
              <a:buNone/>
            </a:pPr>
            <a:r>
              <a:rPr lang="en-US" sz="1200" kern="1200" dirty="0"/>
              <a:t>Learning </a:t>
            </a:r>
          </a:p>
        </p:txBody>
      </p:sp>
      <p:sp>
        <p:nvSpPr>
          <p:cNvPr id="11" name="Freeform: Shape 10">
            <a:extLst>
              <a:ext uri="{FF2B5EF4-FFF2-40B4-BE49-F238E27FC236}">
                <a16:creationId xmlns:a16="http://schemas.microsoft.com/office/drawing/2014/main" id="{24B81023-2899-D0BE-E918-8E8BB2F93971}"/>
              </a:ext>
            </a:extLst>
          </p:cNvPr>
          <p:cNvSpPr/>
          <p:nvPr/>
        </p:nvSpPr>
        <p:spPr>
          <a:xfrm>
            <a:off x="550863" y="3514949"/>
            <a:ext cx="4341648" cy="869400"/>
          </a:xfrm>
          <a:custGeom>
            <a:avLst/>
            <a:gdLst>
              <a:gd name="connsiteX0" fmla="*/ 0 w 4341648"/>
              <a:gd name="connsiteY0" fmla="*/ 0 h 680400"/>
              <a:gd name="connsiteX1" fmla="*/ 4341648 w 4341648"/>
              <a:gd name="connsiteY1" fmla="*/ 0 h 680400"/>
              <a:gd name="connsiteX2" fmla="*/ 4341648 w 4341648"/>
              <a:gd name="connsiteY2" fmla="*/ 680400 h 680400"/>
              <a:gd name="connsiteX3" fmla="*/ 0 w 4341648"/>
              <a:gd name="connsiteY3" fmla="*/ 680400 h 680400"/>
              <a:gd name="connsiteX4" fmla="*/ 0 w 4341648"/>
              <a:gd name="connsiteY4" fmla="*/ 0 h 680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41648" h="680400">
                <a:moveTo>
                  <a:pt x="0" y="0"/>
                </a:moveTo>
                <a:lnTo>
                  <a:pt x="4341648" y="0"/>
                </a:lnTo>
                <a:lnTo>
                  <a:pt x="4341648" y="680400"/>
                </a:lnTo>
                <a:lnTo>
                  <a:pt x="0" y="680400"/>
                </a:lnTo>
                <a:lnTo>
                  <a:pt x="0" y="0"/>
                </a:lnTo>
                <a:close/>
              </a:path>
            </a:pathLst>
          </a:custGeom>
        </p:spPr>
        <p:style>
          <a:lnRef idx="1">
            <a:schemeClr val="accent3">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336960" tIns="249936" rIns="336960" bIns="85344" numCol="1" spcCol="1270" anchor="t" anchorCtr="0">
            <a:noAutofit/>
          </a:bodyPr>
          <a:lstStyle/>
          <a:p>
            <a:pPr marL="114300" lvl="1" indent="-114300" algn="l" defTabSz="533400">
              <a:lnSpc>
                <a:spcPct val="90000"/>
              </a:lnSpc>
              <a:spcBef>
                <a:spcPct val="0"/>
              </a:spcBef>
              <a:spcAft>
                <a:spcPct val="15000"/>
              </a:spcAft>
              <a:buChar char="•"/>
            </a:pPr>
            <a:r>
              <a:rPr lang="en-US" sz="1200" kern="1200" dirty="0"/>
              <a:t>4 Methods to show your skills </a:t>
            </a:r>
          </a:p>
          <a:p>
            <a:pPr marL="114300" lvl="1" indent="-114300" algn="l" defTabSz="533400">
              <a:lnSpc>
                <a:spcPct val="90000"/>
              </a:lnSpc>
              <a:spcBef>
                <a:spcPct val="0"/>
              </a:spcBef>
              <a:spcAft>
                <a:spcPct val="15000"/>
              </a:spcAft>
              <a:buChar char="•"/>
            </a:pPr>
            <a:r>
              <a:rPr lang="en-US" sz="1200" kern="1200" dirty="0"/>
              <a:t>Approaching AI Projects</a:t>
            </a:r>
          </a:p>
          <a:p>
            <a:pPr marL="114300" lvl="1" indent="-114300" algn="l" defTabSz="533400">
              <a:lnSpc>
                <a:spcPct val="90000"/>
              </a:lnSpc>
              <a:spcBef>
                <a:spcPct val="0"/>
              </a:spcBef>
              <a:spcAft>
                <a:spcPct val="15000"/>
              </a:spcAft>
              <a:buChar char="•"/>
            </a:pPr>
            <a:r>
              <a:rPr lang="en-US" sz="1200" kern="1200" dirty="0"/>
              <a:t>Building Portfolio Projects</a:t>
            </a:r>
          </a:p>
        </p:txBody>
      </p:sp>
      <p:sp>
        <p:nvSpPr>
          <p:cNvPr id="16" name="Freeform: Shape 15">
            <a:extLst>
              <a:ext uri="{FF2B5EF4-FFF2-40B4-BE49-F238E27FC236}">
                <a16:creationId xmlns:a16="http://schemas.microsoft.com/office/drawing/2014/main" id="{5A9987C5-80B5-77D9-EF35-474761C21E48}"/>
              </a:ext>
            </a:extLst>
          </p:cNvPr>
          <p:cNvSpPr/>
          <p:nvPr/>
        </p:nvSpPr>
        <p:spPr>
          <a:xfrm>
            <a:off x="767945" y="3337830"/>
            <a:ext cx="3039153" cy="354240"/>
          </a:xfrm>
          <a:custGeom>
            <a:avLst/>
            <a:gdLst>
              <a:gd name="connsiteX0" fmla="*/ 0 w 3039153"/>
              <a:gd name="connsiteY0" fmla="*/ 59041 h 354240"/>
              <a:gd name="connsiteX1" fmla="*/ 59041 w 3039153"/>
              <a:gd name="connsiteY1" fmla="*/ 0 h 354240"/>
              <a:gd name="connsiteX2" fmla="*/ 2980112 w 3039153"/>
              <a:gd name="connsiteY2" fmla="*/ 0 h 354240"/>
              <a:gd name="connsiteX3" fmla="*/ 3039153 w 3039153"/>
              <a:gd name="connsiteY3" fmla="*/ 59041 h 354240"/>
              <a:gd name="connsiteX4" fmla="*/ 3039153 w 3039153"/>
              <a:gd name="connsiteY4" fmla="*/ 295199 h 354240"/>
              <a:gd name="connsiteX5" fmla="*/ 2980112 w 3039153"/>
              <a:gd name="connsiteY5" fmla="*/ 354240 h 354240"/>
              <a:gd name="connsiteX6" fmla="*/ 59041 w 3039153"/>
              <a:gd name="connsiteY6" fmla="*/ 354240 h 354240"/>
              <a:gd name="connsiteX7" fmla="*/ 0 w 3039153"/>
              <a:gd name="connsiteY7" fmla="*/ 295199 h 354240"/>
              <a:gd name="connsiteX8" fmla="*/ 0 w 3039153"/>
              <a:gd name="connsiteY8" fmla="*/ 59041 h 354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39153" h="354240">
                <a:moveTo>
                  <a:pt x="0" y="59041"/>
                </a:moveTo>
                <a:cubicBezTo>
                  <a:pt x="0" y="26434"/>
                  <a:pt x="26434" y="0"/>
                  <a:pt x="59041" y="0"/>
                </a:cubicBezTo>
                <a:lnTo>
                  <a:pt x="2980112" y="0"/>
                </a:lnTo>
                <a:cubicBezTo>
                  <a:pt x="3012719" y="0"/>
                  <a:pt x="3039153" y="26434"/>
                  <a:pt x="3039153" y="59041"/>
                </a:cubicBezTo>
                <a:lnTo>
                  <a:pt x="3039153" y="295199"/>
                </a:lnTo>
                <a:cubicBezTo>
                  <a:pt x="3039153" y="327806"/>
                  <a:pt x="3012719" y="354240"/>
                  <a:pt x="2980112" y="354240"/>
                </a:cubicBezTo>
                <a:lnTo>
                  <a:pt x="59041" y="354240"/>
                </a:lnTo>
                <a:cubicBezTo>
                  <a:pt x="26434" y="354240"/>
                  <a:pt x="0" y="327806"/>
                  <a:pt x="0" y="295199"/>
                </a:cubicBezTo>
                <a:lnTo>
                  <a:pt x="0" y="59041"/>
                </a:lnTo>
                <a:close/>
              </a:path>
            </a:pathLst>
          </a:custGeom>
        </p:spPr>
        <p:style>
          <a:lnRef idx="0">
            <a:schemeClr val="lt1">
              <a:hueOff val="0"/>
              <a:satOff val="0"/>
              <a:lumOff val="0"/>
              <a:alphaOff val="0"/>
            </a:schemeClr>
          </a:lnRef>
          <a:fillRef idx="3">
            <a:schemeClr val="accent3">
              <a:hueOff val="0"/>
              <a:satOff val="0"/>
              <a:lumOff val="0"/>
              <a:alphaOff val="0"/>
            </a:schemeClr>
          </a:fillRef>
          <a:effectRef idx="2">
            <a:schemeClr val="accent3">
              <a:hueOff val="0"/>
              <a:satOff val="0"/>
              <a:lumOff val="0"/>
              <a:alphaOff val="0"/>
            </a:schemeClr>
          </a:effectRef>
          <a:fontRef idx="minor">
            <a:schemeClr val="lt1"/>
          </a:fontRef>
        </p:style>
        <p:txBody>
          <a:bodyPr spcFirstLastPara="0" vert="horz" wrap="square" lIns="132166" tIns="17293" rIns="132166" bIns="17293" numCol="1" spcCol="1270" anchor="ctr" anchorCtr="0">
            <a:noAutofit/>
          </a:bodyPr>
          <a:lstStyle/>
          <a:p>
            <a:pPr marL="0" lvl="0" indent="0" algn="l" defTabSz="533400">
              <a:lnSpc>
                <a:spcPct val="90000"/>
              </a:lnSpc>
              <a:spcBef>
                <a:spcPct val="0"/>
              </a:spcBef>
              <a:spcAft>
                <a:spcPct val="35000"/>
              </a:spcAft>
              <a:buNone/>
            </a:pPr>
            <a:r>
              <a:rPr lang="en-US" sz="1200" kern="1200" dirty="0"/>
              <a:t>Show Up Your Skills </a:t>
            </a:r>
          </a:p>
        </p:txBody>
      </p:sp>
      <p:sp>
        <p:nvSpPr>
          <p:cNvPr id="17" name="Freeform: Shape 16">
            <a:extLst>
              <a:ext uri="{FF2B5EF4-FFF2-40B4-BE49-F238E27FC236}">
                <a16:creationId xmlns:a16="http://schemas.microsoft.com/office/drawing/2014/main" id="{4A977ABF-5ECD-6258-8994-B49A1152ADDE}"/>
              </a:ext>
            </a:extLst>
          </p:cNvPr>
          <p:cNvSpPr/>
          <p:nvPr/>
        </p:nvSpPr>
        <p:spPr>
          <a:xfrm>
            <a:off x="536536" y="4620985"/>
            <a:ext cx="4341648" cy="680400"/>
          </a:xfrm>
          <a:custGeom>
            <a:avLst/>
            <a:gdLst>
              <a:gd name="connsiteX0" fmla="*/ 0 w 4341648"/>
              <a:gd name="connsiteY0" fmla="*/ 0 h 680400"/>
              <a:gd name="connsiteX1" fmla="*/ 4341648 w 4341648"/>
              <a:gd name="connsiteY1" fmla="*/ 0 h 680400"/>
              <a:gd name="connsiteX2" fmla="*/ 4341648 w 4341648"/>
              <a:gd name="connsiteY2" fmla="*/ 680400 h 680400"/>
              <a:gd name="connsiteX3" fmla="*/ 0 w 4341648"/>
              <a:gd name="connsiteY3" fmla="*/ 680400 h 680400"/>
              <a:gd name="connsiteX4" fmla="*/ 0 w 4341648"/>
              <a:gd name="connsiteY4" fmla="*/ 0 h 680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41648" h="680400">
                <a:moveTo>
                  <a:pt x="0" y="0"/>
                </a:moveTo>
                <a:lnTo>
                  <a:pt x="4341648" y="0"/>
                </a:lnTo>
                <a:lnTo>
                  <a:pt x="4341648" y="680400"/>
                </a:lnTo>
                <a:lnTo>
                  <a:pt x="0" y="680400"/>
                </a:lnTo>
                <a:lnTo>
                  <a:pt x="0" y="0"/>
                </a:lnTo>
                <a:close/>
              </a:path>
            </a:pathLst>
          </a:custGeom>
        </p:spPr>
        <p:style>
          <a:lnRef idx="1">
            <a:schemeClr val="accent3">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336960" tIns="249936" rIns="336960" bIns="85344" numCol="1" spcCol="1270" anchor="t" anchorCtr="0">
            <a:noAutofit/>
          </a:bodyPr>
          <a:lstStyle/>
          <a:p>
            <a:pPr marL="114300" lvl="1" indent="-114300" algn="l" defTabSz="533400">
              <a:lnSpc>
                <a:spcPct val="90000"/>
              </a:lnSpc>
              <a:spcBef>
                <a:spcPct val="0"/>
              </a:spcBef>
              <a:spcAft>
                <a:spcPct val="15000"/>
              </a:spcAft>
              <a:buChar char="•"/>
            </a:pPr>
            <a:r>
              <a:rPr lang="en-US" sz="1200" kern="1200" dirty="0"/>
              <a:t>How to Land a Job?</a:t>
            </a:r>
          </a:p>
          <a:p>
            <a:pPr marL="114300" lvl="1" indent="-114300" algn="l" defTabSz="533400">
              <a:lnSpc>
                <a:spcPct val="90000"/>
              </a:lnSpc>
              <a:spcBef>
                <a:spcPct val="0"/>
              </a:spcBef>
              <a:spcAft>
                <a:spcPct val="15000"/>
              </a:spcAft>
              <a:buChar char="•"/>
            </a:pPr>
            <a:r>
              <a:rPr lang="en-US" sz="1200" kern="1200" dirty="0"/>
              <a:t>Keys to Building Successful Career </a:t>
            </a:r>
          </a:p>
        </p:txBody>
      </p:sp>
      <p:sp>
        <p:nvSpPr>
          <p:cNvPr id="18" name="Freeform: Shape 17">
            <a:extLst>
              <a:ext uri="{FF2B5EF4-FFF2-40B4-BE49-F238E27FC236}">
                <a16:creationId xmlns:a16="http://schemas.microsoft.com/office/drawing/2014/main" id="{FBD6B047-1130-8FAE-56A9-D07F2E24EAE4}"/>
              </a:ext>
            </a:extLst>
          </p:cNvPr>
          <p:cNvSpPr/>
          <p:nvPr/>
        </p:nvSpPr>
        <p:spPr>
          <a:xfrm>
            <a:off x="753618" y="4443864"/>
            <a:ext cx="3039153" cy="354240"/>
          </a:xfrm>
          <a:custGeom>
            <a:avLst/>
            <a:gdLst>
              <a:gd name="connsiteX0" fmla="*/ 0 w 3039153"/>
              <a:gd name="connsiteY0" fmla="*/ 59041 h 354240"/>
              <a:gd name="connsiteX1" fmla="*/ 59041 w 3039153"/>
              <a:gd name="connsiteY1" fmla="*/ 0 h 354240"/>
              <a:gd name="connsiteX2" fmla="*/ 2980112 w 3039153"/>
              <a:gd name="connsiteY2" fmla="*/ 0 h 354240"/>
              <a:gd name="connsiteX3" fmla="*/ 3039153 w 3039153"/>
              <a:gd name="connsiteY3" fmla="*/ 59041 h 354240"/>
              <a:gd name="connsiteX4" fmla="*/ 3039153 w 3039153"/>
              <a:gd name="connsiteY4" fmla="*/ 295199 h 354240"/>
              <a:gd name="connsiteX5" fmla="*/ 2980112 w 3039153"/>
              <a:gd name="connsiteY5" fmla="*/ 354240 h 354240"/>
              <a:gd name="connsiteX6" fmla="*/ 59041 w 3039153"/>
              <a:gd name="connsiteY6" fmla="*/ 354240 h 354240"/>
              <a:gd name="connsiteX7" fmla="*/ 0 w 3039153"/>
              <a:gd name="connsiteY7" fmla="*/ 295199 h 354240"/>
              <a:gd name="connsiteX8" fmla="*/ 0 w 3039153"/>
              <a:gd name="connsiteY8" fmla="*/ 59041 h 354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39153" h="354240">
                <a:moveTo>
                  <a:pt x="0" y="59041"/>
                </a:moveTo>
                <a:cubicBezTo>
                  <a:pt x="0" y="26434"/>
                  <a:pt x="26434" y="0"/>
                  <a:pt x="59041" y="0"/>
                </a:cubicBezTo>
                <a:lnTo>
                  <a:pt x="2980112" y="0"/>
                </a:lnTo>
                <a:cubicBezTo>
                  <a:pt x="3012719" y="0"/>
                  <a:pt x="3039153" y="26434"/>
                  <a:pt x="3039153" y="59041"/>
                </a:cubicBezTo>
                <a:lnTo>
                  <a:pt x="3039153" y="295199"/>
                </a:lnTo>
                <a:cubicBezTo>
                  <a:pt x="3039153" y="327806"/>
                  <a:pt x="3012719" y="354240"/>
                  <a:pt x="2980112" y="354240"/>
                </a:cubicBezTo>
                <a:lnTo>
                  <a:pt x="59041" y="354240"/>
                </a:lnTo>
                <a:cubicBezTo>
                  <a:pt x="26434" y="354240"/>
                  <a:pt x="0" y="327806"/>
                  <a:pt x="0" y="295199"/>
                </a:cubicBezTo>
                <a:lnTo>
                  <a:pt x="0" y="59041"/>
                </a:lnTo>
                <a:close/>
              </a:path>
            </a:pathLst>
          </a:custGeom>
        </p:spPr>
        <p:style>
          <a:lnRef idx="0">
            <a:schemeClr val="lt1">
              <a:hueOff val="0"/>
              <a:satOff val="0"/>
              <a:lumOff val="0"/>
              <a:alphaOff val="0"/>
            </a:schemeClr>
          </a:lnRef>
          <a:fillRef idx="3">
            <a:schemeClr val="accent3">
              <a:hueOff val="0"/>
              <a:satOff val="0"/>
              <a:lumOff val="0"/>
              <a:alphaOff val="0"/>
            </a:schemeClr>
          </a:fillRef>
          <a:effectRef idx="2">
            <a:schemeClr val="accent3">
              <a:hueOff val="0"/>
              <a:satOff val="0"/>
              <a:lumOff val="0"/>
              <a:alphaOff val="0"/>
            </a:schemeClr>
          </a:effectRef>
          <a:fontRef idx="minor">
            <a:schemeClr val="lt1"/>
          </a:fontRef>
        </p:style>
        <p:txBody>
          <a:bodyPr spcFirstLastPara="0" vert="horz" wrap="square" lIns="132166" tIns="17293" rIns="132166" bIns="17293" numCol="1" spcCol="1270" anchor="ctr" anchorCtr="0">
            <a:noAutofit/>
          </a:bodyPr>
          <a:lstStyle/>
          <a:p>
            <a:pPr marL="0" lvl="0" indent="0" algn="l" defTabSz="533400">
              <a:lnSpc>
                <a:spcPct val="90000"/>
              </a:lnSpc>
              <a:spcBef>
                <a:spcPct val="0"/>
              </a:spcBef>
              <a:spcAft>
                <a:spcPct val="35000"/>
              </a:spcAft>
              <a:buNone/>
            </a:pPr>
            <a:r>
              <a:rPr lang="en-US" sz="1200" kern="1200" dirty="0"/>
              <a:t>Land a Job</a:t>
            </a:r>
          </a:p>
        </p:txBody>
      </p:sp>
      <p:sp>
        <p:nvSpPr>
          <p:cNvPr id="19" name="Freeform: Shape 18">
            <a:extLst>
              <a:ext uri="{FF2B5EF4-FFF2-40B4-BE49-F238E27FC236}">
                <a16:creationId xmlns:a16="http://schemas.microsoft.com/office/drawing/2014/main" id="{3FEEC8F8-E71D-04F8-4E0D-25AE8E5668E6}"/>
              </a:ext>
            </a:extLst>
          </p:cNvPr>
          <p:cNvSpPr/>
          <p:nvPr/>
        </p:nvSpPr>
        <p:spPr>
          <a:xfrm>
            <a:off x="550863" y="5580580"/>
            <a:ext cx="4341648" cy="680400"/>
          </a:xfrm>
          <a:custGeom>
            <a:avLst/>
            <a:gdLst>
              <a:gd name="connsiteX0" fmla="*/ 0 w 4341648"/>
              <a:gd name="connsiteY0" fmla="*/ 0 h 680400"/>
              <a:gd name="connsiteX1" fmla="*/ 4341648 w 4341648"/>
              <a:gd name="connsiteY1" fmla="*/ 0 h 680400"/>
              <a:gd name="connsiteX2" fmla="*/ 4341648 w 4341648"/>
              <a:gd name="connsiteY2" fmla="*/ 680400 h 680400"/>
              <a:gd name="connsiteX3" fmla="*/ 0 w 4341648"/>
              <a:gd name="connsiteY3" fmla="*/ 680400 h 680400"/>
              <a:gd name="connsiteX4" fmla="*/ 0 w 4341648"/>
              <a:gd name="connsiteY4" fmla="*/ 0 h 680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41648" h="680400">
                <a:moveTo>
                  <a:pt x="0" y="0"/>
                </a:moveTo>
                <a:lnTo>
                  <a:pt x="4341648" y="0"/>
                </a:lnTo>
                <a:lnTo>
                  <a:pt x="4341648" y="680400"/>
                </a:lnTo>
                <a:lnTo>
                  <a:pt x="0" y="680400"/>
                </a:lnTo>
                <a:lnTo>
                  <a:pt x="0" y="0"/>
                </a:lnTo>
                <a:close/>
              </a:path>
            </a:pathLst>
          </a:custGeom>
        </p:spPr>
        <p:style>
          <a:lnRef idx="1">
            <a:schemeClr val="accent3">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336960" tIns="249936" rIns="336960" bIns="85344" numCol="1" spcCol="1270" anchor="t" anchorCtr="0">
            <a:noAutofit/>
          </a:bodyPr>
          <a:lstStyle/>
          <a:p>
            <a:pPr marL="114300" lvl="1" indent="-114300" algn="l" defTabSz="533400">
              <a:lnSpc>
                <a:spcPct val="90000"/>
              </a:lnSpc>
              <a:spcBef>
                <a:spcPct val="0"/>
              </a:spcBef>
              <a:spcAft>
                <a:spcPct val="15000"/>
              </a:spcAft>
              <a:buChar char="•"/>
            </a:pPr>
            <a:r>
              <a:rPr lang="en-US" sz="1200" kern="1200"/>
              <a:t>Overcoming Imposter Syndrome</a:t>
            </a:r>
          </a:p>
          <a:p>
            <a:pPr marL="114300" lvl="1" indent="-114300" algn="l" defTabSz="533400">
              <a:lnSpc>
                <a:spcPct val="90000"/>
              </a:lnSpc>
              <a:spcBef>
                <a:spcPct val="0"/>
              </a:spcBef>
              <a:spcAft>
                <a:spcPct val="15000"/>
              </a:spcAft>
              <a:buChar char="•"/>
            </a:pPr>
            <a:r>
              <a:rPr lang="en-US" sz="1200" kern="1200"/>
              <a:t>Make Everyday Count </a:t>
            </a:r>
          </a:p>
        </p:txBody>
      </p:sp>
      <p:sp>
        <p:nvSpPr>
          <p:cNvPr id="25" name="Freeform: Shape 24">
            <a:extLst>
              <a:ext uri="{FF2B5EF4-FFF2-40B4-BE49-F238E27FC236}">
                <a16:creationId xmlns:a16="http://schemas.microsoft.com/office/drawing/2014/main" id="{9E7B25FF-F0CF-D80A-6015-509D5E50BA35}"/>
              </a:ext>
            </a:extLst>
          </p:cNvPr>
          <p:cNvSpPr/>
          <p:nvPr/>
        </p:nvSpPr>
        <p:spPr>
          <a:xfrm>
            <a:off x="767945" y="5403460"/>
            <a:ext cx="3039153" cy="354240"/>
          </a:xfrm>
          <a:custGeom>
            <a:avLst/>
            <a:gdLst>
              <a:gd name="connsiteX0" fmla="*/ 0 w 3039153"/>
              <a:gd name="connsiteY0" fmla="*/ 59041 h 354240"/>
              <a:gd name="connsiteX1" fmla="*/ 59041 w 3039153"/>
              <a:gd name="connsiteY1" fmla="*/ 0 h 354240"/>
              <a:gd name="connsiteX2" fmla="*/ 2980112 w 3039153"/>
              <a:gd name="connsiteY2" fmla="*/ 0 h 354240"/>
              <a:gd name="connsiteX3" fmla="*/ 3039153 w 3039153"/>
              <a:gd name="connsiteY3" fmla="*/ 59041 h 354240"/>
              <a:gd name="connsiteX4" fmla="*/ 3039153 w 3039153"/>
              <a:gd name="connsiteY4" fmla="*/ 295199 h 354240"/>
              <a:gd name="connsiteX5" fmla="*/ 2980112 w 3039153"/>
              <a:gd name="connsiteY5" fmla="*/ 354240 h 354240"/>
              <a:gd name="connsiteX6" fmla="*/ 59041 w 3039153"/>
              <a:gd name="connsiteY6" fmla="*/ 354240 h 354240"/>
              <a:gd name="connsiteX7" fmla="*/ 0 w 3039153"/>
              <a:gd name="connsiteY7" fmla="*/ 295199 h 354240"/>
              <a:gd name="connsiteX8" fmla="*/ 0 w 3039153"/>
              <a:gd name="connsiteY8" fmla="*/ 59041 h 354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39153" h="354240">
                <a:moveTo>
                  <a:pt x="0" y="59041"/>
                </a:moveTo>
                <a:cubicBezTo>
                  <a:pt x="0" y="26434"/>
                  <a:pt x="26434" y="0"/>
                  <a:pt x="59041" y="0"/>
                </a:cubicBezTo>
                <a:lnTo>
                  <a:pt x="2980112" y="0"/>
                </a:lnTo>
                <a:cubicBezTo>
                  <a:pt x="3012719" y="0"/>
                  <a:pt x="3039153" y="26434"/>
                  <a:pt x="3039153" y="59041"/>
                </a:cubicBezTo>
                <a:lnTo>
                  <a:pt x="3039153" y="295199"/>
                </a:lnTo>
                <a:cubicBezTo>
                  <a:pt x="3039153" y="327806"/>
                  <a:pt x="3012719" y="354240"/>
                  <a:pt x="2980112" y="354240"/>
                </a:cubicBezTo>
                <a:lnTo>
                  <a:pt x="59041" y="354240"/>
                </a:lnTo>
                <a:cubicBezTo>
                  <a:pt x="26434" y="354240"/>
                  <a:pt x="0" y="327806"/>
                  <a:pt x="0" y="295199"/>
                </a:cubicBezTo>
                <a:lnTo>
                  <a:pt x="0" y="59041"/>
                </a:lnTo>
                <a:close/>
              </a:path>
            </a:pathLst>
          </a:custGeom>
        </p:spPr>
        <p:style>
          <a:lnRef idx="0">
            <a:schemeClr val="lt1">
              <a:hueOff val="0"/>
              <a:satOff val="0"/>
              <a:lumOff val="0"/>
              <a:alphaOff val="0"/>
            </a:schemeClr>
          </a:lnRef>
          <a:fillRef idx="3">
            <a:schemeClr val="accent3">
              <a:hueOff val="0"/>
              <a:satOff val="0"/>
              <a:lumOff val="0"/>
              <a:alphaOff val="0"/>
            </a:schemeClr>
          </a:fillRef>
          <a:effectRef idx="2">
            <a:schemeClr val="accent3">
              <a:hueOff val="0"/>
              <a:satOff val="0"/>
              <a:lumOff val="0"/>
              <a:alphaOff val="0"/>
            </a:schemeClr>
          </a:effectRef>
          <a:fontRef idx="minor">
            <a:schemeClr val="lt1"/>
          </a:fontRef>
        </p:style>
        <p:txBody>
          <a:bodyPr spcFirstLastPara="0" vert="horz" wrap="square" lIns="132166" tIns="17293" rIns="132166" bIns="17293" numCol="1" spcCol="1270" anchor="ctr" anchorCtr="0">
            <a:noAutofit/>
          </a:bodyPr>
          <a:lstStyle/>
          <a:p>
            <a:pPr marL="0" lvl="0" indent="0" algn="l" defTabSz="533400">
              <a:lnSpc>
                <a:spcPct val="90000"/>
              </a:lnSpc>
              <a:spcBef>
                <a:spcPct val="0"/>
              </a:spcBef>
              <a:spcAft>
                <a:spcPct val="35000"/>
              </a:spcAft>
              <a:buNone/>
            </a:pPr>
            <a:r>
              <a:rPr lang="en-US" sz="1200" kern="1200"/>
              <a:t>Final Thoughts </a:t>
            </a:r>
          </a:p>
        </p:txBody>
      </p:sp>
    </p:spTree>
    <p:extLst>
      <p:ext uri="{BB962C8B-B14F-4D97-AF65-F5344CB8AC3E}">
        <p14:creationId xmlns:p14="http://schemas.microsoft.com/office/powerpoint/2010/main" val="2313234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500" fill="hold"/>
                                        <p:tgtEl>
                                          <p:spTgt spid="9"/>
                                        </p:tgtEl>
                                        <p:attrNameLst>
                                          <p:attrName>ppt_x</p:attrName>
                                        </p:attrNameLst>
                                      </p:cBhvr>
                                      <p:tavLst>
                                        <p:tav tm="0">
                                          <p:val>
                                            <p:strVal val="#ppt_x"/>
                                          </p:val>
                                        </p:tav>
                                        <p:tav tm="100000">
                                          <p:val>
                                            <p:strVal val="#ppt_x"/>
                                          </p:val>
                                        </p:tav>
                                      </p:tavLst>
                                    </p:anim>
                                    <p:anim calcmode="lin" valueType="num">
                                      <p:cBhvr additive="base">
                                        <p:cTn id="18" dur="500" fill="hold"/>
                                        <p:tgtEl>
                                          <p:spTgt spid="9"/>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500" fill="hold"/>
                                        <p:tgtEl>
                                          <p:spTgt spid="7"/>
                                        </p:tgtEl>
                                        <p:attrNameLst>
                                          <p:attrName>ppt_x</p:attrName>
                                        </p:attrNameLst>
                                      </p:cBhvr>
                                      <p:tavLst>
                                        <p:tav tm="0">
                                          <p:val>
                                            <p:strVal val="#ppt_x"/>
                                          </p:val>
                                        </p:tav>
                                        <p:tav tm="100000">
                                          <p:val>
                                            <p:strVal val="#ppt_x"/>
                                          </p:val>
                                        </p:tav>
                                      </p:tavLst>
                                    </p:anim>
                                    <p:anim calcmode="lin" valueType="num">
                                      <p:cBhvr additive="base">
                                        <p:cTn id="2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anim calcmode="lin" valueType="num">
                                      <p:cBhvr additive="base">
                                        <p:cTn id="27" dur="500" fill="hold"/>
                                        <p:tgtEl>
                                          <p:spTgt spid="16"/>
                                        </p:tgtEl>
                                        <p:attrNameLst>
                                          <p:attrName>ppt_x</p:attrName>
                                        </p:attrNameLst>
                                      </p:cBhvr>
                                      <p:tavLst>
                                        <p:tav tm="0">
                                          <p:val>
                                            <p:strVal val="#ppt_x"/>
                                          </p:val>
                                        </p:tav>
                                        <p:tav tm="100000">
                                          <p:val>
                                            <p:strVal val="#ppt_x"/>
                                          </p:val>
                                        </p:tav>
                                      </p:tavLst>
                                    </p:anim>
                                    <p:anim calcmode="lin" valueType="num">
                                      <p:cBhvr additive="base">
                                        <p:cTn id="28" dur="500" fill="hold"/>
                                        <p:tgtEl>
                                          <p:spTgt spid="16"/>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anim calcmode="lin" valueType="num">
                                      <p:cBhvr additive="base">
                                        <p:cTn id="31" dur="500" fill="hold"/>
                                        <p:tgtEl>
                                          <p:spTgt spid="11"/>
                                        </p:tgtEl>
                                        <p:attrNameLst>
                                          <p:attrName>ppt_x</p:attrName>
                                        </p:attrNameLst>
                                      </p:cBhvr>
                                      <p:tavLst>
                                        <p:tav tm="0">
                                          <p:val>
                                            <p:strVal val="#ppt_x"/>
                                          </p:val>
                                        </p:tav>
                                        <p:tav tm="100000">
                                          <p:val>
                                            <p:strVal val="#ppt_x"/>
                                          </p:val>
                                        </p:tav>
                                      </p:tavLst>
                                    </p:anim>
                                    <p:anim calcmode="lin" valueType="num">
                                      <p:cBhvr additive="base">
                                        <p:cTn id="3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8"/>
                                        </p:tgtEl>
                                        <p:attrNameLst>
                                          <p:attrName>style.visibility</p:attrName>
                                        </p:attrNameLst>
                                      </p:cBhvr>
                                      <p:to>
                                        <p:strVal val="visible"/>
                                      </p:to>
                                    </p:set>
                                    <p:anim calcmode="lin" valueType="num">
                                      <p:cBhvr additive="base">
                                        <p:cTn id="37" dur="500" fill="hold"/>
                                        <p:tgtEl>
                                          <p:spTgt spid="18"/>
                                        </p:tgtEl>
                                        <p:attrNameLst>
                                          <p:attrName>ppt_x</p:attrName>
                                        </p:attrNameLst>
                                      </p:cBhvr>
                                      <p:tavLst>
                                        <p:tav tm="0">
                                          <p:val>
                                            <p:strVal val="#ppt_x"/>
                                          </p:val>
                                        </p:tav>
                                        <p:tav tm="100000">
                                          <p:val>
                                            <p:strVal val="#ppt_x"/>
                                          </p:val>
                                        </p:tav>
                                      </p:tavLst>
                                    </p:anim>
                                    <p:anim calcmode="lin" valueType="num">
                                      <p:cBhvr additive="base">
                                        <p:cTn id="38" dur="500" fill="hold"/>
                                        <p:tgtEl>
                                          <p:spTgt spid="18"/>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17"/>
                                        </p:tgtEl>
                                        <p:attrNameLst>
                                          <p:attrName>style.visibility</p:attrName>
                                        </p:attrNameLst>
                                      </p:cBhvr>
                                      <p:to>
                                        <p:strVal val="visible"/>
                                      </p:to>
                                    </p:set>
                                    <p:anim calcmode="lin" valueType="num">
                                      <p:cBhvr additive="base">
                                        <p:cTn id="41" dur="500" fill="hold"/>
                                        <p:tgtEl>
                                          <p:spTgt spid="17"/>
                                        </p:tgtEl>
                                        <p:attrNameLst>
                                          <p:attrName>ppt_x</p:attrName>
                                        </p:attrNameLst>
                                      </p:cBhvr>
                                      <p:tavLst>
                                        <p:tav tm="0">
                                          <p:val>
                                            <p:strVal val="#ppt_x"/>
                                          </p:val>
                                        </p:tav>
                                        <p:tav tm="100000">
                                          <p:val>
                                            <p:strVal val="#ppt_x"/>
                                          </p:val>
                                        </p:tav>
                                      </p:tavLst>
                                    </p:anim>
                                    <p:anim calcmode="lin" valueType="num">
                                      <p:cBhvr additive="base">
                                        <p:cTn id="42"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25"/>
                                        </p:tgtEl>
                                        <p:attrNameLst>
                                          <p:attrName>style.visibility</p:attrName>
                                        </p:attrNameLst>
                                      </p:cBhvr>
                                      <p:to>
                                        <p:strVal val="visible"/>
                                      </p:to>
                                    </p:set>
                                    <p:anim calcmode="lin" valueType="num">
                                      <p:cBhvr additive="base">
                                        <p:cTn id="47" dur="500" fill="hold"/>
                                        <p:tgtEl>
                                          <p:spTgt spid="25"/>
                                        </p:tgtEl>
                                        <p:attrNameLst>
                                          <p:attrName>ppt_x</p:attrName>
                                        </p:attrNameLst>
                                      </p:cBhvr>
                                      <p:tavLst>
                                        <p:tav tm="0">
                                          <p:val>
                                            <p:strVal val="#ppt_x"/>
                                          </p:val>
                                        </p:tav>
                                        <p:tav tm="100000">
                                          <p:val>
                                            <p:strVal val="#ppt_x"/>
                                          </p:val>
                                        </p:tav>
                                      </p:tavLst>
                                    </p:anim>
                                    <p:anim calcmode="lin" valueType="num">
                                      <p:cBhvr additive="base">
                                        <p:cTn id="48" dur="500" fill="hold"/>
                                        <p:tgtEl>
                                          <p:spTgt spid="25"/>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19"/>
                                        </p:tgtEl>
                                        <p:attrNameLst>
                                          <p:attrName>style.visibility</p:attrName>
                                        </p:attrNameLst>
                                      </p:cBhvr>
                                      <p:to>
                                        <p:strVal val="visible"/>
                                      </p:to>
                                    </p:set>
                                    <p:anim calcmode="lin" valueType="num">
                                      <p:cBhvr additive="base">
                                        <p:cTn id="51" dur="500" fill="hold"/>
                                        <p:tgtEl>
                                          <p:spTgt spid="19"/>
                                        </p:tgtEl>
                                        <p:attrNameLst>
                                          <p:attrName>ppt_x</p:attrName>
                                        </p:attrNameLst>
                                      </p:cBhvr>
                                      <p:tavLst>
                                        <p:tav tm="0">
                                          <p:val>
                                            <p:strVal val="#ppt_x"/>
                                          </p:val>
                                        </p:tav>
                                        <p:tav tm="100000">
                                          <p:val>
                                            <p:strVal val="#ppt_x"/>
                                          </p:val>
                                        </p:tav>
                                      </p:tavLst>
                                    </p:anim>
                                    <p:anim calcmode="lin" valueType="num">
                                      <p:cBhvr additive="base">
                                        <p:cTn id="52"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9" grpId="0" animBg="1"/>
      <p:bldP spid="11" grpId="0" animBg="1"/>
      <p:bldP spid="16" grpId="0" animBg="1"/>
      <p:bldP spid="17" grpId="0" animBg="1"/>
      <p:bldP spid="18" grpId="0" animBg="1"/>
      <p:bldP spid="19" grpId="0" animBg="1"/>
      <p:bldP spid="25"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3" name="Freeform: Shape 54">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4" name="Oval 56">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5" name="Oval 58">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76" name="Group 60">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77" name="Freeform: Shape 61">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Freeform: Shape 62">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79" name="Oval 63">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0" name="Oval 64">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81" name="Rectangle 66">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Video 8" descr="A blackboard with writing on it&#10;&#10;Description automatically generated with low confidence">
            <a:extLst>
              <a:ext uri="{FF2B5EF4-FFF2-40B4-BE49-F238E27FC236}">
                <a16:creationId xmlns:a16="http://schemas.microsoft.com/office/drawing/2014/main" id="{F1FAD47A-7390-B927-8126-1F6727D8059B}"/>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284" r="-1" b="-1"/>
          <a:stretch/>
        </p:blipFill>
        <p:spPr>
          <a:xfrm>
            <a:off x="1" y="23577"/>
            <a:ext cx="12191999" cy="6838521"/>
          </a:xfrm>
          <a:prstGeom prst="rect">
            <a:avLst/>
          </a:prstGeom>
        </p:spPr>
      </p:pic>
      <p:sp>
        <p:nvSpPr>
          <p:cNvPr id="82" name="Rectangle 68">
            <a:extLst>
              <a:ext uri="{FF2B5EF4-FFF2-40B4-BE49-F238E27FC236}">
                <a16:creationId xmlns:a16="http://schemas.microsoft.com/office/drawing/2014/main" id="{D7750348-5249-48BE-B8D8-43608AD7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2145A573-8B26-0EC1-1DC7-43C62E26BA0F}"/>
              </a:ext>
            </a:extLst>
          </p:cNvPr>
          <p:cNvSpPr>
            <a:spLocks noGrp="1"/>
          </p:cNvSpPr>
          <p:nvPr>
            <p:ph type="ctrTitle"/>
          </p:nvPr>
        </p:nvSpPr>
        <p:spPr>
          <a:xfrm>
            <a:off x="550863" y="549275"/>
            <a:ext cx="5437187" cy="2986234"/>
          </a:xfrm>
        </p:spPr>
        <p:txBody>
          <a:bodyPr vert="horz" wrap="square" lIns="0" tIns="0" rIns="0" bIns="0" rtlCol="0" anchor="b" anchorCtr="0">
            <a:normAutofit/>
          </a:bodyPr>
          <a:lstStyle/>
          <a:p>
            <a:pPr>
              <a:lnSpc>
                <a:spcPct val="100000"/>
              </a:lnSpc>
            </a:pPr>
            <a:r>
              <a:rPr lang="en-US"/>
              <a:t>Show Up Your Skills</a:t>
            </a:r>
            <a:endParaRPr lang="en-US" dirty="0"/>
          </a:p>
        </p:txBody>
      </p:sp>
      <p:sp>
        <p:nvSpPr>
          <p:cNvPr id="83" name="Rectangle 70">
            <a:extLst>
              <a:ext uri="{FF2B5EF4-FFF2-40B4-BE49-F238E27FC236}">
                <a16:creationId xmlns:a16="http://schemas.microsoft.com/office/drawing/2014/main" id="{1BC3C586-41D9-4369-AF7F-3A2DB21DBF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40BB8987-CE11-0A51-FA35-ED6D72582373}"/>
              </a:ext>
            </a:extLst>
          </p:cNvPr>
          <p:cNvSpPr>
            <a:spLocks noGrp="1"/>
          </p:cNvSpPr>
          <p:nvPr>
            <p:ph type="dt" sz="half" idx="10"/>
          </p:nvPr>
        </p:nvSpPr>
        <p:spPr>
          <a:xfrm>
            <a:off x="550863" y="6507212"/>
            <a:ext cx="2628900" cy="153888"/>
          </a:xfrm>
        </p:spPr>
        <p:txBody>
          <a:bodyPr vert="horz" wrap="square" lIns="0" tIns="0" rIns="0" bIns="0" rtlCol="0" anchor="ctr">
            <a:normAutofit/>
          </a:bodyPr>
          <a:lstStyle/>
          <a:p>
            <a:pPr>
              <a:spcAft>
                <a:spcPts val="600"/>
              </a:spcAft>
            </a:pPr>
            <a:fld id="{CB428021-28CC-4D6B-93FB-DE69841BFDB7}" type="datetime1">
              <a:rPr lang="en-US" smtClean="0">
                <a:solidFill>
                  <a:schemeClr val="tx1">
                    <a:alpha val="80000"/>
                  </a:schemeClr>
                </a:solidFill>
              </a:rPr>
              <a:t>4/7/2024</a:t>
            </a:fld>
            <a:endParaRPr lang="en-US" dirty="0">
              <a:solidFill>
                <a:schemeClr val="tx1">
                  <a:alpha val="80000"/>
                </a:schemeClr>
              </a:solidFill>
            </a:endParaRPr>
          </a:p>
        </p:txBody>
      </p:sp>
      <p:sp>
        <p:nvSpPr>
          <p:cNvPr id="4" name="Footer Placeholder 3">
            <a:extLst>
              <a:ext uri="{FF2B5EF4-FFF2-40B4-BE49-F238E27FC236}">
                <a16:creationId xmlns:a16="http://schemas.microsoft.com/office/drawing/2014/main" id="{09FFE03A-014B-5FEE-2F96-64779D6A40FA}"/>
              </a:ext>
            </a:extLst>
          </p:cNvPr>
          <p:cNvSpPr>
            <a:spLocks noGrp="1"/>
          </p:cNvSpPr>
          <p:nvPr>
            <p:ph type="ftr" sz="quarter" idx="11"/>
          </p:nvPr>
        </p:nvSpPr>
        <p:spPr>
          <a:xfrm>
            <a:off x="3359150" y="6507212"/>
            <a:ext cx="6379210" cy="153888"/>
          </a:xfrm>
        </p:spPr>
        <p:txBody>
          <a:bodyPr vert="horz" wrap="square" lIns="0" tIns="0" rIns="0" bIns="0" rtlCol="0" anchor="ctr">
            <a:normAutofit/>
          </a:bodyPr>
          <a:lstStyle/>
          <a:p>
            <a:pPr>
              <a:spcAft>
                <a:spcPts val="600"/>
              </a:spcAft>
            </a:pPr>
            <a:r>
              <a:rPr lang="en-GB">
                <a:solidFill>
                  <a:schemeClr val="tx1">
                    <a:alpha val="80000"/>
                  </a:schemeClr>
                </a:solidFill>
              </a:rPr>
              <a:t>Getting Started with AI &amp; Data Science </a:t>
            </a:r>
            <a:endParaRPr lang="en-US" kern="1200" dirty="0">
              <a:solidFill>
                <a:schemeClr val="tx1">
                  <a:alpha val="80000"/>
                </a:schemeClr>
              </a:solidFill>
              <a:latin typeface="+mn-lt"/>
              <a:ea typeface="+mn-ea"/>
              <a:cs typeface="+mn-cs"/>
            </a:endParaRPr>
          </a:p>
        </p:txBody>
      </p:sp>
      <p:sp>
        <p:nvSpPr>
          <p:cNvPr id="5" name="Slide Number Placeholder 4">
            <a:extLst>
              <a:ext uri="{FF2B5EF4-FFF2-40B4-BE49-F238E27FC236}">
                <a16:creationId xmlns:a16="http://schemas.microsoft.com/office/drawing/2014/main" id="{C0F6EC17-DD0D-F98F-4F16-08D739A4CF4D}"/>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20</a:t>
            </a:fld>
            <a:endParaRPr lang="en-US">
              <a:solidFill>
                <a:schemeClr val="tx1">
                  <a:alpha val="80000"/>
                </a:schemeClr>
              </a:solidFill>
            </a:endParaRPr>
          </a:p>
        </p:txBody>
      </p:sp>
    </p:spTree>
    <p:extLst>
      <p:ext uri="{BB962C8B-B14F-4D97-AF65-F5344CB8AC3E}">
        <p14:creationId xmlns:p14="http://schemas.microsoft.com/office/powerpoint/2010/main" val="3174034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10"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9"/>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9"/>
                                        </p:tgtEl>
                                      </p:cBhvr>
                                    </p:cmd>
                                  </p:childTnLst>
                                </p:cTn>
                              </p:par>
                            </p:childTnLst>
                          </p:cTn>
                        </p:par>
                      </p:childTnLst>
                    </p:cTn>
                  </p:par>
                </p:childTnLst>
              </p:cTn>
              <p:nextCondLst>
                <p:cond evt="onClick" delay="0">
                  <p:tgtEl>
                    <p:spTgt spid="9"/>
                  </p:tgtEl>
                </p:cond>
              </p:nextCondLst>
            </p:seq>
            <p:video>
              <p:cMediaNode mute="1">
                <p:cTn id="12" repeatCount="indefinite" fill="hold" display="0">
                  <p:stCondLst>
                    <p:cond delay="indefinite"/>
                  </p:stCondLst>
                </p:cTn>
                <p:tgtEl>
                  <p:spTgt spid="9"/>
                </p:tgtEl>
              </p:cMediaNode>
            </p:vide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998" y="5334748"/>
            <a:ext cx="678135" cy="990000"/>
            <a:chOff x="10490969" y="1448827"/>
            <a:chExt cx="678135" cy="990000"/>
          </a:xfrm>
        </p:grpSpPr>
        <p:sp>
          <p:nvSpPr>
            <p:cNvPr id="16" name="Freeform: Shape 15">
              <a:extLst>
                <a:ext uri="{FF2B5EF4-FFF2-40B4-BE49-F238E27FC236}">
                  <a16:creationId xmlns:a16="http://schemas.microsoft.com/office/drawing/2014/main" id="{02ECB475-568C-47AC-B16D-2E202DEB2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7" name="Oval 16">
              <a:extLst>
                <a:ext uri="{FF2B5EF4-FFF2-40B4-BE49-F238E27FC236}">
                  <a16:creationId xmlns:a16="http://schemas.microsoft.com/office/drawing/2014/main" id="{080D8764-525A-441E-B58F-068E82F09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8" name="Oval 17">
              <a:extLst>
                <a:ext uri="{FF2B5EF4-FFF2-40B4-BE49-F238E27FC236}">
                  <a16:creationId xmlns:a16="http://schemas.microsoft.com/office/drawing/2014/main" id="{11196109-6F2B-4738-B2FC-2CCC753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 name="Freeform: Shape 18">
              <a:extLst>
                <a:ext uri="{FF2B5EF4-FFF2-40B4-BE49-F238E27FC236}">
                  <a16:creationId xmlns:a16="http://schemas.microsoft.com/office/drawing/2014/main" id="{F7E468C2-69B8-470B-85E3-801A3CB1D7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useBgFill="1">
        <p:nvSpPr>
          <p:cNvPr id="21" name="Rectangle 20">
            <a:extLst>
              <a:ext uri="{FF2B5EF4-FFF2-40B4-BE49-F238E27FC236}">
                <a16:creationId xmlns:a16="http://schemas.microsoft.com/office/drawing/2014/main" id="{60B7752B-728D-4CA3-8923-C4F7F77029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97E4246-9C23-07AB-A81D-8508E4C6EE6F}"/>
              </a:ext>
            </a:extLst>
          </p:cNvPr>
          <p:cNvSpPr>
            <a:spLocks noGrp="1"/>
          </p:cNvSpPr>
          <p:nvPr>
            <p:ph type="title"/>
          </p:nvPr>
        </p:nvSpPr>
        <p:spPr>
          <a:xfrm>
            <a:off x="550863" y="550800"/>
            <a:ext cx="7308850" cy="986400"/>
          </a:xfrm>
        </p:spPr>
        <p:txBody>
          <a:bodyPr vert="horz" wrap="square" lIns="0" tIns="0" rIns="0" bIns="0" rtlCol="0" anchor="ctr" anchorCtr="0">
            <a:normAutofit/>
          </a:bodyPr>
          <a:lstStyle/>
          <a:p>
            <a:r>
              <a:rPr lang="en-US" sz="3700"/>
              <a:t>4 Methods to Show Up Your Skills</a:t>
            </a:r>
          </a:p>
        </p:txBody>
      </p:sp>
      <p:sp>
        <p:nvSpPr>
          <p:cNvPr id="23" name="Rectangle 22">
            <a:extLst>
              <a:ext uri="{FF2B5EF4-FFF2-40B4-BE49-F238E27FC236}">
                <a16:creationId xmlns:a16="http://schemas.microsoft.com/office/drawing/2014/main" id="{88392DC7-0988-443B-A0D0-E726C7DB62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83435"/>
            <a:ext cx="12192000" cy="4774564"/>
          </a:xfrm>
          <a:prstGeom prst="rect">
            <a:avLst/>
          </a:prstGeom>
          <a:solidFill>
            <a:schemeClr val="bg2">
              <a:lumMod val="10000"/>
              <a:lumOff val="90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a:extLst>
              <a:ext uri="{FF2B5EF4-FFF2-40B4-BE49-F238E27FC236}">
                <a16:creationId xmlns:a16="http://schemas.microsoft.com/office/drawing/2014/main" id="{BA41097F-CAB6-92DA-1144-BC4E522793AA}"/>
              </a:ext>
            </a:extLst>
          </p:cNvPr>
          <p:cNvSpPr>
            <a:spLocks noGrp="1"/>
          </p:cNvSpPr>
          <p:nvPr>
            <p:ph type="dt" sz="half" idx="10"/>
          </p:nvPr>
        </p:nvSpPr>
        <p:spPr>
          <a:xfrm>
            <a:off x="550863" y="6507212"/>
            <a:ext cx="2628900" cy="153888"/>
          </a:xfrm>
        </p:spPr>
        <p:txBody>
          <a:bodyPr vert="horz" wrap="square" lIns="0" tIns="0" rIns="0" bIns="0" rtlCol="0" anchor="ctr">
            <a:normAutofit/>
          </a:bodyPr>
          <a:lstStyle/>
          <a:p>
            <a:pPr>
              <a:spcAft>
                <a:spcPts val="600"/>
              </a:spcAft>
            </a:pPr>
            <a:fld id="{FEE2D8E8-32DD-4BD8-A45C-C3BA41D275EA}" type="datetime1">
              <a:rPr lang="en-US" smtClean="0">
                <a:solidFill>
                  <a:schemeClr val="tx1">
                    <a:alpha val="80000"/>
                  </a:schemeClr>
                </a:solidFill>
              </a:rPr>
              <a:t>4/7/2024</a:t>
            </a:fld>
            <a:endParaRPr lang="en-US" dirty="0">
              <a:solidFill>
                <a:schemeClr val="tx1">
                  <a:alpha val="80000"/>
                </a:schemeClr>
              </a:solidFill>
            </a:endParaRPr>
          </a:p>
        </p:txBody>
      </p:sp>
      <p:sp>
        <p:nvSpPr>
          <p:cNvPr id="8" name="Footer Placeholder 7">
            <a:extLst>
              <a:ext uri="{FF2B5EF4-FFF2-40B4-BE49-F238E27FC236}">
                <a16:creationId xmlns:a16="http://schemas.microsoft.com/office/drawing/2014/main" id="{8B1051C6-1F89-1A1D-179F-ACF6585EE32A}"/>
              </a:ext>
            </a:extLst>
          </p:cNvPr>
          <p:cNvSpPr>
            <a:spLocks noGrp="1"/>
          </p:cNvSpPr>
          <p:nvPr>
            <p:ph type="ftr" sz="quarter" idx="11"/>
          </p:nvPr>
        </p:nvSpPr>
        <p:spPr>
          <a:xfrm>
            <a:off x="3359150" y="6507212"/>
            <a:ext cx="6379210" cy="153888"/>
          </a:xfrm>
        </p:spPr>
        <p:txBody>
          <a:bodyPr vert="horz" wrap="square" lIns="0" tIns="0" rIns="0" bIns="0" rtlCol="0" anchor="ctr">
            <a:normAutofit/>
          </a:bodyPr>
          <a:lstStyle/>
          <a:p>
            <a:pPr>
              <a:spcAft>
                <a:spcPts val="600"/>
              </a:spcAft>
            </a:pPr>
            <a:r>
              <a:rPr lang="en-GB">
                <a:solidFill>
                  <a:schemeClr val="tx1">
                    <a:alpha val="80000"/>
                  </a:schemeClr>
                </a:solidFill>
              </a:rPr>
              <a:t>Getting Started with AI &amp; Data Science </a:t>
            </a:r>
            <a:endParaRPr lang="en-US" kern="1200" dirty="0">
              <a:solidFill>
                <a:schemeClr val="tx1">
                  <a:alpha val="80000"/>
                </a:schemeClr>
              </a:solidFill>
              <a:latin typeface="+mn-lt"/>
              <a:ea typeface="+mn-ea"/>
              <a:cs typeface="+mn-cs"/>
            </a:endParaRPr>
          </a:p>
        </p:txBody>
      </p:sp>
      <p:sp>
        <p:nvSpPr>
          <p:cNvPr id="9" name="Slide Number Placeholder 8">
            <a:extLst>
              <a:ext uri="{FF2B5EF4-FFF2-40B4-BE49-F238E27FC236}">
                <a16:creationId xmlns:a16="http://schemas.microsoft.com/office/drawing/2014/main" id="{32F3B5F2-950B-E740-54FA-415489521682}"/>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21</a:t>
            </a:fld>
            <a:endParaRPr lang="en-US">
              <a:solidFill>
                <a:schemeClr val="tx1">
                  <a:alpha val="80000"/>
                </a:schemeClr>
              </a:solidFill>
            </a:endParaRPr>
          </a:p>
        </p:txBody>
      </p:sp>
      <p:graphicFrame>
        <p:nvGraphicFramePr>
          <p:cNvPr id="11" name="Content Placeholder 3">
            <a:extLst>
              <a:ext uri="{FF2B5EF4-FFF2-40B4-BE49-F238E27FC236}">
                <a16:creationId xmlns:a16="http://schemas.microsoft.com/office/drawing/2014/main" id="{E5FFF99A-4FC8-2709-2458-7410B09816F5}"/>
              </a:ext>
            </a:extLst>
          </p:cNvPr>
          <p:cNvGraphicFramePr>
            <a:graphicFrameLocks noGrp="1"/>
          </p:cNvGraphicFramePr>
          <p:nvPr>
            <p:ph sz="half" idx="2"/>
            <p:extLst>
              <p:ext uri="{D42A27DB-BD31-4B8C-83A1-F6EECF244321}">
                <p14:modId xmlns:p14="http://schemas.microsoft.com/office/powerpoint/2010/main" val="2954120477"/>
              </p:ext>
            </p:extLst>
          </p:nvPr>
        </p:nvGraphicFramePr>
        <p:xfrm>
          <a:off x="550863" y="2624135"/>
          <a:ext cx="11090276" cy="346869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677158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998" y="5334748"/>
            <a:ext cx="678135" cy="990000"/>
            <a:chOff x="10490969" y="1448827"/>
            <a:chExt cx="678135" cy="990000"/>
          </a:xfrm>
        </p:grpSpPr>
        <p:sp>
          <p:nvSpPr>
            <p:cNvPr id="16" name="Freeform: Shape 15">
              <a:extLst>
                <a:ext uri="{FF2B5EF4-FFF2-40B4-BE49-F238E27FC236}">
                  <a16:creationId xmlns:a16="http://schemas.microsoft.com/office/drawing/2014/main" id="{02ECB475-568C-47AC-B16D-2E202DEB2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7" name="Oval 16">
              <a:extLst>
                <a:ext uri="{FF2B5EF4-FFF2-40B4-BE49-F238E27FC236}">
                  <a16:creationId xmlns:a16="http://schemas.microsoft.com/office/drawing/2014/main" id="{080D8764-525A-441E-B58F-068E82F09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8" name="Oval 17">
              <a:extLst>
                <a:ext uri="{FF2B5EF4-FFF2-40B4-BE49-F238E27FC236}">
                  <a16:creationId xmlns:a16="http://schemas.microsoft.com/office/drawing/2014/main" id="{11196109-6F2B-4738-B2FC-2CCC753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 name="Freeform: Shape 18">
              <a:extLst>
                <a:ext uri="{FF2B5EF4-FFF2-40B4-BE49-F238E27FC236}">
                  <a16:creationId xmlns:a16="http://schemas.microsoft.com/office/drawing/2014/main" id="{F7E468C2-69B8-470B-85E3-801A3CB1D7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useBgFill="1">
        <p:nvSpPr>
          <p:cNvPr id="21" name="Rectangle 20">
            <a:extLst>
              <a:ext uri="{FF2B5EF4-FFF2-40B4-BE49-F238E27FC236}">
                <a16:creationId xmlns:a16="http://schemas.microsoft.com/office/drawing/2014/main" id="{60B7752B-728D-4CA3-8923-C4F7F77029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97DB20D-0850-C4C5-5DD2-E693B8A62E6E}"/>
              </a:ext>
            </a:extLst>
          </p:cNvPr>
          <p:cNvSpPr>
            <a:spLocks noGrp="1"/>
          </p:cNvSpPr>
          <p:nvPr>
            <p:ph type="title"/>
          </p:nvPr>
        </p:nvSpPr>
        <p:spPr>
          <a:xfrm>
            <a:off x="550863" y="549275"/>
            <a:ext cx="3565525" cy="5543549"/>
          </a:xfrm>
        </p:spPr>
        <p:txBody>
          <a:bodyPr vert="horz" wrap="square" lIns="0" tIns="0" rIns="0" bIns="0" rtlCol="0" anchor="ctr" anchorCtr="0">
            <a:normAutofit/>
          </a:bodyPr>
          <a:lstStyle/>
          <a:p>
            <a:pPr>
              <a:lnSpc>
                <a:spcPct val="100000"/>
              </a:lnSpc>
            </a:pPr>
            <a:r>
              <a:rPr lang="en-US"/>
              <a:t>Skill-Based Portfolio</a:t>
            </a:r>
          </a:p>
        </p:txBody>
      </p:sp>
      <p:sp>
        <p:nvSpPr>
          <p:cNvPr id="23" name="Rectangle 22">
            <a:extLst>
              <a:ext uri="{FF2B5EF4-FFF2-40B4-BE49-F238E27FC236}">
                <a16:creationId xmlns:a16="http://schemas.microsoft.com/office/drawing/2014/main" id="{429899A3-416E-4DB5-846D-0235260520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50899" y="0"/>
            <a:ext cx="7641102" cy="6858000"/>
          </a:xfrm>
          <a:prstGeom prst="rect">
            <a:avLst/>
          </a:prstGeom>
          <a:solidFill>
            <a:schemeClr val="bg2">
              <a:lumMod val="10000"/>
              <a:lumOff val="90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a:extLst>
              <a:ext uri="{FF2B5EF4-FFF2-40B4-BE49-F238E27FC236}">
                <a16:creationId xmlns:a16="http://schemas.microsoft.com/office/drawing/2014/main" id="{EA19AD22-AC1C-2611-EFD2-8A8BEA9246E7}"/>
              </a:ext>
            </a:extLst>
          </p:cNvPr>
          <p:cNvSpPr>
            <a:spLocks noGrp="1"/>
          </p:cNvSpPr>
          <p:nvPr>
            <p:ph type="dt" sz="half" idx="10"/>
          </p:nvPr>
        </p:nvSpPr>
        <p:spPr>
          <a:xfrm>
            <a:off x="550863" y="6507212"/>
            <a:ext cx="2628900" cy="153888"/>
          </a:xfrm>
        </p:spPr>
        <p:txBody>
          <a:bodyPr vert="horz" wrap="square" lIns="0" tIns="0" rIns="0" bIns="0" rtlCol="0" anchor="ctr">
            <a:normAutofit/>
          </a:bodyPr>
          <a:lstStyle/>
          <a:p>
            <a:pPr>
              <a:spcAft>
                <a:spcPts val="600"/>
              </a:spcAft>
            </a:pPr>
            <a:fld id="{5160C792-82EA-49EA-B610-AEA6BD97F908}" type="datetime1">
              <a:rPr lang="en-US" smtClean="0">
                <a:solidFill>
                  <a:schemeClr val="tx1">
                    <a:alpha val="80000"/>
                  </a:schemeClr>
                </a:solidFill>
              </a:rPr>
              <a:t>4/7/2024</a:t>
            </a:fld>
            <a:endParaRPr lang="en-US" dirty="0">
              <a:solidFill>
                <a:schemeClr val="tx1">
                  <a:alpha val="80000"/>
                </a:schemeClr>
              </a:solidFill>
            </a:endParaRPr>
          </a:p>
        </p:txBody>
      </p:sp>
      <p:sp>
        <p:nvSpPr>
          <p:cNvPr id="8" name="Footer Placeholder 7">
            <a:extLst>
              <a:ext uri="{FF2B5EF4-FFF2-40B4-BE49-F238E27FC236}">
                <a16:creationId xmlns:a16="http://schemas.microsoft.com/office/drawing/2014/main" id="{8596A37C-5140-9719-DFF7-32647339A87A}"/>
              </a:ext>
            </a:extLst>
          </p:cNvPr>
          <p:cNvSpPr>
            <a:spLocks noGrp="1"/>
          </p:cNvSpPr>
          <p:nvPr>
            <p:ph type="ftr" sz="quarter" idx="11"/>
          </p:nvPr>
        </p:nvSpPr>
        <p:spPr>
          <a:xfrm>
            <a:off x="3359150" y="6507212"/>
            <a:ext cx="6379210" cy="153888"/>
          </a:xfrm>
        </p:spPr>
        <p:txBody>
          <a:bodyPr vert="horz" wrap="square" lIns="0" tIns="0" rIns="0" bIns="0" rtlCol="0" anchor="ctr">
            <a:normAutofit/>
          </a:bodyPr>
          <a:lstStyle/>
          <a:p>
            <a:pPr>
              <a:spcAft>
                <a:spcPts val="600"/>
              </a:spcAft>
            </a:pPr>
            <a:r>
              <a:rPr lang="en-GB">
                <a:solidFill>
                  <a:schemeClr val="tx1">
                    <a:alpha val="80000"/>
                  </a:schemeClr>
                </a:solidFill>
              </a:rPr>
              <a:t>Getting Started with AI &amp; Data Science </a:t>
            </a:r>
            <a:endParaRPr lang="en-US" kern="1200" dirty="0">
              <a:solidFill>
                <a:schemeClr val="tx1">
                  <a:alpha val="80000"/>
                </a:schemeClr>
              </a:solidFill>
              <a:latin typeface="+mn-lt"/>
              <a:ea typeface="+mn-ea"/>
              <a:cs typeface="+mn-cs"/>
            </a:endParaRPr>
          </a:p>
        </p:txBody>
      </p:sp>
      <p:sp>
        <p:nvSpPr>
          <p:cNvPr id="9" name="Slide Number Placeholder 8">
            <a:extLst>
              <a:ext uri="{FF2B5EF4-FFF2-40B4-BE49-F238E27FC236}">
                <a16:creationId xmlns:a16="http://schemas.microsoft.com/office/drawing/2014/main" id="{4569E702-D8B1-29E3-1BD4-D37288A614EC}"/>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22</a:t>
            </a:fld>
            <a:endParaRPr lang="en-US">
              <a:solidFill>
                <a:schemeClr val="tx1">
                  <a:alpha val="80000"/>
                </a:schemeClr>
              </a:solidFill>
            </a:endParaRPr>
          </a:p>
        </p:txBody>
      </p:sp>
      <p:graphicFrame>
        <p:nvGraphicFramePr>
          <p:cNvPr id="11" name="Content Placeholder 3">
            <a:extLst>
              <a:ext uri="{FF2B5EF4-FFF2-40B4-BE49-F238E27FC236}">
                <a16:creationId xmlns:a16="http://schemas.microsoft.com/office/drawing/2014/main" id="{BB399C17-36FD-0634-A0E2-51C8744C335C}"/>
              </a:ext>
            </a:extLst>
          </p:cNvPr>
          <p:cNvGraphicFramePr>
            <a:graphicFrameLocks noGrp="1"/>
          </p:cNvGraphicFramePr>
          <p:nvPr>
            <p:ph sz="half" idx="2"/>
            <p:extLst>
              <p:ext uri="{D42A27DB-BD31-4B8C-83A1-F6EECF244321}">
                <p14:modId xmlns:p14="http://schemas.microsoft.com/office/powerpoint/2010/main" val="3421075080"/>
              </p:ext>
            </p:extLst>
          </p:nvPr>
        </p:nvGraphicFramePr>
        <p:xfrm>
          <a:off x="5267325" y="549275"/>
          <a:ext cx="6373814" cy="57594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753428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998" y="5334748"/>
            <a:ext cx="678135" cy="990000"/>
            <a:chOff x="10490969" y="1448827"/>
            <a:chExt cx="678135" cy="990000"/>
          </a:xfrm>
        </p:grpSpPr>
        <p:sp>
          <p:nvSpPr>
            <p:cNvPr id="17" name="Freeform: Shape 16">
              <a:extLst>
                <a:ext uri="{FF2B5EF4-FFF2-40B4-BE49-F238E27FC236}">
                  <a16:creationId xmlns:a16="http://schemas.microsoft.com/office/drawing/2014/main" id="{02ECB475-568C-47AC-B16D-2E202DEB2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8" name="Oval 17">
              <a:extLst>
                <a:ext uri="{FF2B5EF4-FFF2-40B4-BE49-F238E27FC236}">
                  <a16:creationId xmlns:a16="http://schemas.microsoft.com/office/drawing/2014/main" id="{080D8764-525A-441E-B58F-068E82F09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 name="Oval 18">
              <a:extLst>
                <a:ext uri="{FF2B5EF4-FFF2-40B4-BE49-F238E27FC236}">
                  <a16:creationId xmlns:a16="http://schemas.microsoft.com/office/drawing/2014/main" id="{11196109-6F2B-4738-B2FC-2CCC753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Freeform: Shape 19">
              <a:extLst>
                <a:ext uri="{FF2B5EF4-FFF2-40B4-BE49-F238E27FC236}">
                  <a16:creationId xmlns:a16="http://schemas.microsoft.com/office/drawing/2014/main" id="{F7E468C2-69B8-470B-85E3-801A3CB1D7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useBgFill="1">
        <p:nvSpPr>
          <p:cNvPr id="22" name="Rectangle 21">
            <a:extLst>
              <a:ext uri="{FF2B5EF4-FFF2-40B4-BE49-F238E27FC236}">
                <a16:creationId xmlns:a16="http://schemas.microsoft.com/office/drawing/2014/main" id="{60B7752B-728D-4CA3-8923-C4F7F77029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2264923-7143-6FD4-833F-140BECE41B0F}"/>
              </a:ext>
            </a:extLst>
          </p:cNvPr>
          <p:cNvSpPr>
            <a:spLocks noGrp="1"/>
          </p:cNvSpPr>
          <p:nvPr>
            <p:ph type="title"/>
          </p:nvPr>
        </p:nvSpPr>
        <p:spPr>
          <a:xfrm>
            <a:off x="550863" y="1520825"/>
            <a:ext cx="4535487" cy="3779838"/>
          </a:xfrm>
        </p:spPr>
        <p:txBody>
          <a:bodyPr vert="horz" wrap="square" lIns="0" tIns="0" rIns="0" bIns="0" rtlCol="0" anchor="ctr" anchorCtr="0">
            <a:normAutofit/>
          </a:bodyPr>
          <a:lstStyle/>
          <a:p>
            <a:pPr>
              <a:lnSpc>
                <a:spcPct val="100000"/>
              </a:lnSpc>
            </a:pPr>
            <a:r>
              <a:rPr lang="en-US" sz="6400" dirty="0"/>
              <a:t>End to End Projects</a:t>
            </a:r>
          </a:p>
        </p:txBody>
      </p:sp>
      <p:sp>
        <p:nvSpPr>
          <p:cNvPr id="7" name="Date Placeholder 6">
            <a:extLst>
              <a:ext uri="{FF2B5EF4-FFF2-40B4-BE49-F238E27FC236}">
                <a16:creationId xmlns:a16="http://schemas.microsoft.com/office/drawing/2014/main" id="{17C67A46-2C72-B60B-D628-B510085A14B8}"/>
              </a:ext>
            </a:extLst>
          </p:cNvPr>
          <p:cNvSpPr>
            <a:spLocks noGrp="1"/>
          </p:cNvSpPr>
          <p:nvPr>
            <p:ph type="dt" sz="half" idx="10"/>
          </p:nvPr>
        </p:nvSpPr>
        <p:spPr>
          <a:xfrm>
            <a:off x="550863" y="6507212"/>
            <a:ext cx="2628900" cy="153888"/>
          </a:xfrm>
        </p:spPr>
        <p:txBody>
          <a:bodyPr vert="horz" wrap="square" lIns="0" tIns="0" rIns="0" bIns="0" rtlCol="0" anchor="ctr">
            <a:normAutofit/>
          </a:bodyPr>
          <a:lstStyle/>
          <a:p>
            <a:pPr>
              <a:spcAft>
                <a:spcPts val="600"/>
              </a:spcAft>
            </a:pPr>
            <a:fld id="{5D684DD2-67CF-4CAA-846E-2FF6EA746C41}" type="datetime1">
              <a:rPr lang="en-US" smtClean="0">
                <a:solidFill>
                  <a:schemeClr val="tx1">
                    <a:alpha val="80000"/>
                  </a:schemeClr>
                </a:solidFill>
              </a:rPr>
              <a:t>4/7/2024</a:t>
            </a:fld>
            <a:endParaRPr lang="en-US" dirty="0">
              <a:solidFill>
                <a:schemeClr val="tx1">
                  <a:alpha val="80000"/>
                </a:schemeClr>
              </a:solidFill>
            </a:endParaRPr>
          </a:p>
        </p:txBody>
      </p:sp>
      <p:sp>
        <p:nvSpPr>
          <p:cNvPr id="8" name="Footer Placeholder 7">
            <a:extLst>
              <a:ext uri="{FF2B5EF4-FFF2-40B4-BE49-F238E27FC236}">
                <a16:creationId xmlns:a16="http://schemas.microsoft.com/office/drawing/2014/main" id="{47009055-EE58-813C-D31A-76B871E8196D}"/>
              </a:ext>
            </a:extLst>
          </p:cNvPr>
          <p:cNvSpPr>
            <a:spLocks noGrp="1"/>
          </p:cNvSpPr>
          <p:nvPr>
            <p:ph type="ftr" sz="quarter" idx="11"/>
          </p:nvPr>
        </p:nvSpPr>
        <p:spPr>
          <a:xfrm>
            <a:off x="3359150" y="6507212"/>
            <a:ext cx="6379210" cy="153888"/>
          </a:xfrm>
        </p:spPr>
        <p:txBody>
          <a:bodyPr vert="horz" wrap="square" lIns="0" tIns="0" rIns="0" bIns="0" rtlCol="0" anchor="ctr">
            <a:normAutofit/>
          </a:bodyPr>
          <a:lstStyle/>
          <a:p>
            <a:pPr>
              <a:spcAft>
                <a:spcPts val="600"/>
              </a:spcAft>
            </a:pPr>
            <a:r>
              <a:rPr lang="en-GB">
                <a:solidFill>
                  <a:schemeClr val="tx1">
                    <a:alpha val="80000"/>
                  </a:schemeClr>
                </a:solidFill>
              </a:rPr>
              <a:t>Getting Started with AI &amp; Data Science </a:t>
            </a:r>
            <a:endParaRPr lang="en-US" kern="1200" dirty="0">
              <a:solidFill>
                <a:schemeClr val="tx1">
                  <a:alpha val="80000"/>
                </a:schemeClr>
              </a:solidFill>
              <a:latin typeface="+mn-lt"/>
              <a:ea typeface="+mn-ea"/>
              <a:cs typeface="+mn-cs"/>
            </a:endParaRPr>
          </a:p>
        </p:txBody>
      </p:sp>
      <p:sp>
        <p:nvSpPr>
          <p:cNvPr id="9" name="Slide Number Placeholder 8">
            <a:extLst>
              <a:ext uri="{FF2B5EF4-FFF2-40B4-BE49-F238E27FC236}">
                <a16:creationId xmlns:a16="http://schemas.microsoft.com/office/drawing/2014/main" id="{F924CCA2-F256-E5A7-B692-5E50E44174D8}"/>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23</a:t>
            </a:fld>
            <a:endParaRPr lang="en-US">
              <a:solidFill>
                <a:schemeClr val="tx1">
                  <a:alpha val="80000"/>
                </a:schemeClr>
              </a:solidFill>
            </a:endParaRPr>
          </a:p>
        </p:txBody>
      </p:sp>
      <p:sp>
        <p:nvSpPr>
          <p:cNvPr id="13" name="Freeform: Shape 12">
            <a:extLst>
              <a:ext uri="{FF2B5EF4-FFF2-40B4-BE49-F238E27FC236}">
                <a16:creationId xmlns:a16="http://schemas.microsoft.com/office/drawing/2014/main" id="{B3AEE93E-3998-4861-24F9-5D8999F9082A}"/>
              </a:ext>
            </a:extLst>
          </p:cNvPr>
          <p:cNvSpPr/>
          <p:nvPr/>
        </p:nvSpPr>
        <p:spPr>
          <a:xfrm>
            <a:off x="5267325" y="5638095"/>
            <a:ext cx="1593453" cy="667904"/>
          </a:xfrm>
          <a:custGeom>
            <a:avLst/>
            <a:gdLst>
              <a:gd name="connsiteX0" fmla="*/ 0 w 1593453"/>
              <a:gd name="connsiteY0" fmla="*/ 0 h 667904"/>
              <a:gd name="connsiteX1" fmla="*/ 1593453 w 1593453"/>
              <a:gd name="connsiteY1" fmla="*/ 0 h 667904"/>
              <a:gd name="connsiteX2" fmla="*/ 1593453 w 1593453"/>
              <a:gd name="connsiteY2" fmla="*/ 667904 h 667904"/>
              <a:gd name="connsiteX3" fmla="*/ 0 w 1593453"/>
              <a:gd name="connsiteY3" fmla="*/ 667904 h 667904"/>
              <a:gd name="connsiteX4" fmla="*/ 0 w 1593453"/>
              <a:gd name="connsiteY4" fmla="*/ 0 h 667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3453" h="667904">
                <a:moveTo>
                  <a:pt x="0" y="0"/>
                </a:moveTo>
                <a:lnTo>
                  <a:pt x="1593453" y="0"/>
                </a:lnTo>
                <a:lnTo>
                  <a:pt x="1593453" y="667904"/>
                </a:lnTo>
                <a:lnTo>
                  <a:pt x="0" y="667904"/>
                </a:lnTo>
                <a:lnTo>
                  <a:pt x="0" y="0"/>
                </a:lnTo>
                <a:close/>
              </a:path>
            </a:pathLst>
          </a:custGeom>
        </p:spPr>
        <p:style>
          <a:lnRef idx="2">
            <a:schemeClr val="accent2">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13326" tIns="113792" rIns="113326" bIns="113792" numCol="1" spcCol="1270" anchor="ctr" anchorCtr="0">
            <a:noAutofit/>
          </a:bodyPr>
          <a:lstStyle/>
          <a:p>
            <a:pPr marL="0" lvl="0" indent="0" algn="ctr" defTabSz="711200">
              <a:lnSpc>
                <a:spcPct val="90000"/>
              </a:lnSpc>
              <a:spcBef>
                <a:spcPct val="0"/>
              </a:spcBef>
              <a:spcAft>
                <a:spcPct val="35000"/>
              </a:spcAft>
              <a:buNone/>
            </a:pPr>
            <a:r>
              <a:rPr lang="en-US" sz="1600" kern="1200" dirty="0"/>
              <a:t>Publish &amp; talk about</a:t>
            </a:r>
          </a:p>
        </p:txBody>
      </p:sp>
      <p:sp>
        <p:nvSpPr>
          <p:cNvPr id="14" name="Freeform: Shape 13">
            <a:extLst>
              <a:ext uri="{FF2B5EF4-FFF2-40B4-BE49-F238E27FC236}">
                <a16:creationId xmlns:a16="http://schemas.microsoft.com/office/drawing/2014/main" id="{2B297DBB-2C9A-97FB-4A3E-3C010778D071}"/>
              </a:ext>
            </a:extLst>
          </p:cNvPr>
          <p:cNvSpPr/>
          <p:nvPr/>
        </p:nvSpPr>
        <p:spPr>
          <a:xfrm>
            <a:off x="6860778" y="5638095"/>
            <a:ext cx="4780360" cy="667904"/>
          </a:xfrm>
          <a:custGeom>
            <a:avLst/>
            <a:gdLst>
              <a:gd name="connsiteX0" fmla="*/ 0 w 4780360"/>
              <a:gd name="connsiteY0" fmla="*/ 0 h 667904"/>
              <a:gd name="connsiteX1" fmla="*/ 4780360 w 4780360"/>
              <a:gd name="connsiteY1" fmla="*/ 0 h 667904"/>
              <a:gd name="connsiteX2" fmla="*/ 4780360 w 4780360"/>
              <a:gd name="connsiteY2" fmla="*/ 667904 h 667904"/>
              <a:gd name="connsiteX3" fmla="*/ 0 w 4780360"/>
              <a:gd name="connsiteY3" fmla="*/ 667904 h 667904"/>
              <a:gd name="connsiteX4" fmla="*/ 0 w 4780360"/>
              <a:gd name="connsiteY4" fmla="*/ 0 h 667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80360" h="667904">
                <a:moveTo>
                  <a:pt x="0" y="0"/>
                </a:moveTo>
                <a:lnTo>
                  <a:pt x="4780360" y="0"/>
                </a:lnTo>
                <a:lnTo>
                  <a:pt x="4780360" y="667904"/>
                </a:lnTo>
                <a:lnTo>
                  <a:pt x="0" y="667904"/>
                </a:lnTo>
                <a:lnTo>
                  <a:pt x="0" y="0"/>
                </a:lnTo>
                <a:close/>
              </a:path>
            </a:pathLst>
          </a:custGeom>
        </p:spPr>
        <p:style>
          <a:lnRef idx="2">
            <a:schemeClr val="accent2">
              <a:tint val="40000"/>
              <a:alpha val="90000"/>
              <a:hueOff val="0"/>
              <a:satOff val="0"/>
              <a:lumOff val="0"/>
              <a:alphaOff val="0"/>
            </a:schemeClr>
          </a:lnRef>
          <a:fillRef idx="1">
            <a:schemeClr val="accent2">
              <a:tint val="40000"/>
              <a:alpha val="90000"/>
              <a:hueOff val="0"/>
              <a:satOff val="0"/>
              <a:lumOff val="0"/>
              <a:alphaOff val="0"/>
            </a:schemeClr>
          </a:fillRef>
          <a:effectRef idx="0">
            <a:schemeClr val="accent2">
              <a:tint val="40000"/>
              <a:alpha val="90000"/>
              <a:hueOff val="0"/>
              <a:satOff val="0"/>
              <a:lumOff val="0"/>
              <a:alphaOff val="0"/>
            </a:schemeClr>
          </a:effectRef>
          <a:fontRef idx="minor">
            <a:schemeClr val="dk1">
              <a:hueOff val="0"/>
              <a:satOff val="0"/>
              <a:lumOff val="0"/>
              <a:alphaOff val="0"/>
            </a:schemeClr>
          </a:fontRef>
        </p:style>
        <p:txBody>
          <a:bodyPr spcFirstLastPara="0" vert="horz" wrap="square" lIns="96968" tIns="203200" rIns="96968" bIns="203200" numCol="1" spcCol="1270" anchor="ctr" anchorCtr="0">
            <a:noAutofit/>
          </a:bodyPr>
          <a:lstStyle/>
          <a:p>
            <a:pPr marL="0" lvl="0" indent="0" algn="l" defTabSz="711200">
              <a:lnSpc>
                <a:spcPct val="90000"/>
              </a:lnSpc>
              <a:spcBef>
                <a:spcPct val="0"/>
              </a:spcBef>
              <a:spcAft>
                <a:spcPct val="35000"/>
              </a:spcAft>
              <a:buNone/>
            </a:pPr>
            <a:r>
              <a:rPr lang="en-US" sz="1600" kern="1200"/>
              <a:t>Publish &amp; talk about it </a:t>
            </a:r>
          </a:p>
        </p:txBody>
      </p:sp>
      <p:sp>
        <p:nvSpPr>
          <p:cNvPr id="15" name="Freeform: Shape 14">
            <a:extLst>
              <a:ext uri="{FF2B5EF4-FFF2-40B4-BE49-F238E27FC236}">
                <a16:creationId xmlns:a16="http://schemas.microsoft.com/office/drawing/2014/main" id="{F1EDB071-4ECC-6D11-9418-E8931C6C5430}"/>
              </a:ext>
            </a:extLst>
          </p:cNvPr>
          <p:cNvSpPr/>
          <p:nvPr/>
        </p:nvSpPr>
        <p:spPr>
          <a:xfrm>
            <a:off x="5267324" y="4620876"/>
            <a:ext cx="1593454" cy="1027237"/>
          </a:xfrm>
          <a:custGeom>
            <a:avLst/>
            <a:gdLst>
              <a:gd name="connsiteX0" fmla="*/ 0 w 1593453"/>
              <a:gd name="connsiteY0" fmla="*/ 359769 h 1027237"/>
              <a:gd name="connsiteX1" fmla="*/ 771046 w 1593453"/>
              <a:gd name="connsiteY1" fmla="*/ 359769 h 1027237"/>
              <a:gd name="connsiteX2" fmla="*/ 771046 w 1593453"/>
              <a:gd name="connsiteY2" fmla="*/ 154086 h 1027237"/>
              <a:gd name="connsiteX3" fmla="*/ 694003 w 1593453"/>
              <a:gd name="connsiteY3" fmla="*/ 154086 h 1027237"/>
              <a:gd name="connsiteX4" fmla="*/ 796727 w 1593453"/>
              <a:gd name="connsiteY4" fmla="*/ 0 h 1027237"/>
              <a:gd name="connsiteX5" fmla="*/ 899450 w 1593453"/>
              <a:gd name="connsiteY5" fmla="*/ 154086 h 1027237"/>
              <a:gd name="connsiteX6" fmla="*/ 822407 w 1593453"/>
              <a:gd name="connsiteY6" fmla="*/ 154086 h 1027237"/>
              <a:gd name="connsiteX7" fmla="*/ 822407 w 1593453"/>
              <a:gd name="connsiteY7" fmla="*/ 359769 h 1027237"/>
              <a:gd name="connsiteX8" fmla="*/ 1593453 w 1593453"/>
              <a:gd name="connsiteY8" fmla="*/ 359769 h 1027237"/>
              <a:gd name="connsiteX9" fmla="*/ 1593453 w 1593453"/>
              <a:gd name="connsiteY9" fmla="*/ 1027237 h 1027237"/>
              <a:gd name="connsiteX10" fmla="*/ 0 w 1593453"/>
              <a:gd name="connsiteY10" fmla="*/ 1027237 h 1027237"/>
              <a:gd name="connsiteX11" fmla="*/ 0 w 1593453"/>
              <a:gd name="connsiteY11" fmla="*/ 359769 h 1027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93453" h="1027237">
                <a:moveTo>
                  <a:pt x="1593453" y="667468"/>
                </a:moveTo>
                <a:lnTo>
                  <a:pt x="822407" y="667468"/>
                </a:lnTo>
                <a:lnTo>
                  <a:pt x="822407" y="873150"/>
                </a:lnTo>
                <a:lnTo>
                  <a:pt x="899450" y="873150"/>
                </a:lnTo>
                <a:lnTo>
                  <a:pt x="796726" y="1027236"/>
                </a:lnTo>
                <a:lnTo>
                  <a:pt x="694003" y="873150"/>
                </a:lnTo>
                <a:lnTo>
                  <a:pt x="771046" y="873150"/>
                </a:lnTo>
                <a:lnTo>
                  <a:pt x="771046" y="667468"/>
                </a:lnTo>
                <a:lnTo>
                  <a:pt x="0" y="667468"/>
                </a:lnTo>
                <a:lnTo>
                  <a:pt x="0" y="1"/>
                </a:lnTo>
                <a:lnTo>
                  <a:pt x="1593453" y="1"/>
                </a:lnTo>
                <a:lnTo>
                  <a:pt x="1593453" y="667468"/>
                </a:lnTo>
                <a:close/>
              </a:path>
            </a:pathLst>
          </a:custGeom>
        </p:spPr>
        <p:style>
          <a:lnRef idx="2">
            <a:schemeClr val="accent2">
              <a:hueOff val="1538576"/>
              <a:satOff val="1641"/>
              <a:lumOff val="510"/>
              <a:alphaOff val="0"/>
            </a:schemeClr>
          </a:lnRef>
          <a:fillRef idx="1">
            <a:schemeClr val="accent2">
              <a:hueOff val="1538576"/>
              <a:satOff val="1641"/>
              <a:lumOff val="510"/>
              <a:alphaOff val="0"/>
            </a:schemeClr>
          </a:fillRef>
          <a:effectRef idx="0">
            <a:schemeClr val="accent2">
              <a:hueOff val="1538576"/>
              <a:satOff val="1641"/>
              <a:lumOff val="510"/>
              <a:alphaOff val="0"/>
            </a:schemeClr>
          </a:effectRef>
          <a:fontRef idx="minor">
            <a:schemeClr val="lt1"/>
          </a:fontRef>
        </p:style>
        <p:txBody>
          <a:bodyPr spcFirstLastPara="0" vert="horz" wrap="square" lIns="113327" tIns="113792" rIns="113326" bIns="473325" numCol="1" spcCol="1270" anchor="ctr" anchorCtr="0">
            <a:noAutofit/>
          </a:bodyPr>
          <a:lstStyle/>
          <a:p>
            <a:pPr marL="0" lvl="0" indent="0" algn="ctr" defTabSz="711200">
              <a:lnSpc>
                <a:spcPct val="90000"/>
              </a:lnSpc>
              <a:spcBef>
                <a:spcPct val="0"/>
              </a:spcBef>
              <a:spcAft>
                <a:spcPct val="35000"/>
              </a:spcAft>
              <a:buNone/>
            </a:pPr>
            <a:r>
              <a:rPr lang="en-US" sz="1600" kern="1200"/>
              <a:t>Make</a:t>
            </a:r>
          </a:p>
        </p:txBody>
      </p:sp>
      <p:sp>
        <p:nvSpPr>
          <p:cNvPr id="21" name="Freeform: Shape 20">
            <a:extLst>
              <a:ext uri="{FF2B5EF4-FFF2-40B4-BE49-F238E27FC236}">
                <a16:creationId xmlns:a16="http://schemas.microsoft.com/office/drawing/2014/main" id="{1F18F67B-8BA8-23FC-18DE-356285C8CEF9}"/>
              </a:ext>
            </a:extLst>
          </p:cNvPr>
          <p:cNvSpPr/>
          <p:nvPr/>
        </p:nvSpPr>
        <p:spPr>
          <a:xfrm>
            <a:off x="6860778" y="4620876"/>
            <a:ext cx="4780360" cy="667704"/>
          </a:xfrm>
          <a:custGeom>
            <a:avLst/>
            <a:gdLst>
              <a:gd name="connsiteX0" fmla="*/ 0 w 4780360"/>
              <a:gd name="connsiteY0" fmla="*/ 0 h 667704"/>
              <a:gd name="connsiteX1" fmla="*/ 4780360 w 4780360"/>
              <a:gd name="connsiteY1" fmla="*/ 0 h 667704"/>
              <a:gd name="connsiteX2" fmla="*/ 4780360 w 4780360"/>
              <a:gd name="connsiteY2" fmla="*/ 667704 h 667704"/>
              <a:gd name="connsiteX3" fmla="*/ 0 w 4780360"/>
              <a:gd name="connsiteY3" fmla="*/ 667704 h 667704"/>
              <a:gd name="connsiteX4" fmla="*/ 0 w 4780360"/>
              <a:gd name="connsiteY4" fmla="*/ 0 h 6677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80360" h="667704">
                <a:moveTo>
                  <a:pt x="0" y="0"/>
                </a:moveTo>
                <a:lnTo>
                  <a:pt x="4780360" y="0"/>
                </a:lnTo>
                <a:lnTo>
                  <a:pt x="4780360" y="667704"/>
                </a:lnTo>
                <a:lnTo>
                  <a:pt x="0" y="667704"/>
                </a:lnTo>
                <a:lnTo>
                  <a:pt x="0" y="0"/>
                </a:lnTo>
                <a:close/>
              </a:path>
            </a:pathLst>
          </a:custGeom>
        </p:spPr>
        <p:style>
          <a:lnRef idx="2">
            <a:schemeClr val="accent2">
              <a:tint val="40000"/>
              <a:alpha val="90000"/>
              <a:hueOff val="1609231"/>
              <a:satOff val="2842"/>
              <a:lumOff val="261"/>
              <a:alphaOff val="0"/>
            </a:schemeClr>
          </a:lnRef>
          <a:fillRef idx="1">
            <a:schemeClr val="accent2">
              <a:tint val="40000"/>
              <a:alpha val="90000"/>
              <a:hueOff val="1609231"/>
              <a:satOff val="2842"/>
              <a:lumOff val="261"/>
              <a:alphaOff val="0"/>
            </a:schemeClr>
          </a:fillRef>
          <a:effectRef idx="0">
            <a:schemeClr val="accent2">
              <a:tint val="40000"/>
              <a:alpha val="90000"/>
              <a:hueOff val="1609231"/>
              <a:satOff val="2842"/>
              <a:lumOff val="261"/>
              <a:alphaOff val="0"/>
            </a:schemeClr>
          </a:effectRef>
          <a:fontRef idx="minor">
            <a:schemeClr val="dk1">
              <a:hueOff val="0"/>
              <a:satOff val="0"/>
              <a:lumOff val="0"/>
              <a:alphaOff val="0"/>
            </a:schemeClr>
          </a:fontRef>
        </p:style>
        <p:txBody>
          <a:bodyPr spcFirstLastPara="0" vert="horz" wrap="square" lIns="96968" tIns="203200" rIns="96968" bIns="203200" numCol="1" spcCol="1270" anchor="ctr" anchorCtr="0">
            <a:noAutofit/>
          </a:bodyPr>
          <a:lstStyle/>
          <a:p>
            <a:pPr marL="0" lvl="0" indent="0" algn="l" defTabSz="711200">
              <a:lnSpc>
                <a:spcPct val="90000"/>
              </a:lnSpc>
              <a:spcBef>
                <a:spcPct val="0"/>
              </a:spcBef>
              <a:spcAft>
                <a:spcPct val="35000"/>
              </a:spcAft>
              <a:buNone/>
            </a:pPr>
            <a:r>
              <a:rPr lang="en-US" sz="1600" kern="1200"/>
              <a:t>Make it end to end </a:t>
            </a:r>
          </a:p>
        </p:txBody>
      </p:sp>
      <p:sp>
        <p:nvSpPr>
          <p:cNvPr id="23" name="Freeform: Shape 22">
            <a:extLst>
              <a:ext uri="{FF2B5EF4-FFF2-40B4-BE49-F238E27FC236}">
                <a16:creationId xmlns:a16="http://schemas.microsoft.com/office/drawing/2014/main" id="{CFFB697B-7F46-8BE7-838A-4BCBEC0B3498}"/>
              </a:ext>
            </a:extLst>
          </p:cNvPr>
          <p:cNvSpPr/>
          <p:nvPr/>
        </p:nvSpPr>
        <p:spPr>
          <a:xfrm>
            <a:off x="5267325" y="3603657"/>
            <a:ext cx="1593453" cy="1027237"/>
          </a:xfrm>
          <a:custGeom>
            <a:avLst/>
            <a:gdLst>
              <a:gd name="connsiteX0" fmla="*/ 0 w 1593453"/>
              <a:gd name="connsiteY0" fmla="*/ 359769 h 1027237"/>
              <a:gd name="connsiteX1" fmla="*/ 771046 w 1593453"/>
              <a:gd name="connsiteY1" fmla="*/ 359769 h 1027237"/>
              <a:gd name="connsiteX2" fmla="*/ 771046 w 1593453"/>
              <a:gd name="connsiteY2" fmla="*/ 154086 h 1027237"/>
              <a:gd name="connsiteX3" fmla="*/ 694003 w 1593453"/>
              <a:gd name="connsiteY3" fmla="*/ 154086 h 1027237"/>
              <a:gd name="connsiteX4" fmla="*/ 796727 w 1593453"/>
              <a:gd name="connsiteY4" fmla="*/ 0 h 1027237"/>
              <a:gd name="connsiteX5" fmla="*/ 899450 w 1593453"/>
              <a:gd name="connsiteY5" fmla="*/ 154086 h 1027237"/>
              <a:gd name="connsiteX6" fmla="*/ 822407 w 1593453"/>
              <a:gd name="connsiteY6" fmla="*/ 154086 h 1027237"/>
              <a:gd name="connsiteX7" fmla="*/ 822407 w 1593453"/>
              <a:gd name="connsiteY7" fmla="*/ 359769 h 1027237"/>
              <a:gd name="connsiteX8" fmla="*/ 1593453 w 1593453"/>
              <a:gd name="connsiteY8" fmla="*/ 359769 h 1027237"/>
              <a:gd name="connsiteX9" fmla="*/ 1593453 w 1593453"/>
              <a:gd name="connsiteY9" fmla="*/ 1027237 h 1027237"/>
              <a:gd name="connsiteX10" fmla="*/ 0 w 1593453"/>
              <a:gd name="connsiteY10" fmla="*/ 1027237 h 1027237"/>
              <a:gd name="connsiteX11" fmla="*/ 0 w 1593453"/>
              <a:gd name="connsiteY11" fmla="*/ 359769 h 1027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93453" h="1027237">
                <a:moveTo>
                  <a:pt x="1593453" y="667468"/>
                </a:moveTo>
                <a:lnTo>
                  <a:pt x="822407" y="667468"/>
                </a:lnTo>
                <a:lnTo>
                  <a:pt x="822407" y="873150"/>
                </a:lnTo>
                <a:lnTo>
                  <a:pt x="899450" y="873150"/>
                </a:lnTo>
                <a:lnTo>
                  <a:pt x="796726" y="1027236"/>
                </a:lnTo>
                <a:lnTo>
                  <a:pt x="694003" y="873150"/>
                </a:lnTo>
                <a:lnTo>
                  <a:pt x="771046" y="873150"/>
                </a:lnTo>
                <a:lnTo>
                  <a:pt x="771046" y="667468"/>
                </a:lnTo>
                <a:lnTo>
                  <a:pt x="0" y="667468"/>
                </a:lnTo>
                <a:lnTo>
                  <a:pt x="0" y="1"/>
                </a:lnTo>
                <a:lnTo>
                  <a:pt x="1593453" y="1"/>
                </a:lnTo>
                <a:lnTo>
                  <a:pt x="1593453" y="667468"/>
                </a:lnTo>
                <a:close/>
              </a:path>
            </a:pathLst>
          </a:custGeom>
        </p:spPr>
        <p:style>
          <a:lnRef idx="2">
            <a:schemeClr val="accent2">
              <a:hueOff val="3077152"/>
              <a:satOff val="3282"/>
              <a:lumOff val="1020"/>
              <a:alphaOff val="0"/>
            </a:schemeClr>
          </a:lnRef>
          <a:fillRef idx="1">
            <a:schemeClr val="accent2">
              <a:hueOff val="3077152"/>
              <a:satOff val="3282"/>
              <a:lumOff val="1020"/>
              <a:alphaOff val="0"/>
            </a:schemeClr>
          </a:fillRef>
          <a:effectRef idx="0">
            <a:schemeClr val="accent2">
              <a:hueOff val="3077152"/>
              <a:satOff val="3282"/>
              <a:lumOff val="1020"/>
              <a:alphaOff val="0"/>
            </a:schemeClr>
          </a:effectRef>
          <a:fontRef idx="minor">
            <a:schemeClr val="lt1"/>
          </a:fontRef>
        </p:style>
        <p:txBody>
          <a:bodyPr spcFirstLastPara="0" vert="horz" wrap="square" lIns="113326" tIns="113792" rIns="113326" bIns="473325" numCol="1" spcCol="1270" anchor="ctr" anchorCtr="0">
            <a:noAutofit/>
          </a:bodyPr>
          <a:lstStyle/>
          <a:p>
            <a:pPr marL="0" lvl="0" indent="0" algn="ctr" defTabSz="711200">
              <a:lnSpc>
                <a:spcPct val="90000"/>
              </a:lnSpc>
              <a:spcBef>
                <a:spcPct val="0"/>
              </a:spcBef>
              <a:spcAft>
                <a:spcPct val="35000"/>
              </a:spcAft>
              <a:buNone/>
            </a:pPr>
            <a:r>
              <a:rPr lang="en-US" sz="1600" kern="1200"/>
              <a:t>Collect</a:t>
            </a:r>
          </a:p>
        </p:txBody>
      </p:sp>
      <p:sp>
        <p:nvSpPr>
          <p:cNvPr id="24" name="Freeform: Shape 23">
            <a:extLst>
              <a:ext uri="{FF2B5EF4-FFF2-40B4-BE49-F238E27FC236}">
                <a16:creationId xmlns:a16="http://schemas.microsoft.com/office/drawing/2014/main" id="{CDEF10EA-69ED-245E-2C0F-21CD3A269BF5}"/>
              </a:ext>
            </a:extLst>
          </p:cNvPr>
          <p:cNvSpPr/>
          <p:nvPr/>
        </p:nvSpPr>
        <p:spPr>
          <a:xfrm>
            <a:off x="6860778" y="3603657"/>
            <a:ext cx="4780360" cy="667704"/>
          </a:xfrm>
          <a:custGeom>
            <a:avLst/>
            <a:gdLst>
              <a:gd name="connsiteX0" fmla="*/ 0 w 4780360"/>
              <a:gd name="connsiteY0" fmla="*/ 0 h 667704"/>
              <a:gd name="connsiteX1" fmla="*/ 4780360 w 4780360"/>
              <a:gd name="connsiteY1" fmla="*/ 0 h 667704"/>
              <a:gd name="connsiteX2" fmla="*/ 4780360 w 4780360"/>
              <a:gd name="connsiteY2" fmla="*/ 667704 h 667704"/>
              <a:gd name="connsiteX3" fmla="*/ 0 w 4780360"/>
              <a:gd name="connsiteY3" fmla="*/ 667704 h 667704"/>
              <a:gd name="connsiteX4" fmla="*/ 0 w 4780360"/>
              <a:gd name="connsiteY4" fmla="*/ 0 h 6677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80360" h="667704">
                <a:moveTo>
                  <a:pt x="0" y="0"/>
                </a:moveTo>
                <a:lnTo>
                  <a:pt x="4780360" y="0"/>
                </a:lnTo>
                <a:lnTo>
                  <a:pt x="4780360" y="667704"/>
                </a:lnTo>
                <a:lnTo>
                  <a:pt x="0" y="667704"/>
                </a:lnTo>
                <a:lnTo>
                  <a:pt x="0" y="0"/>
                </a:lnTo>
                <a:close/>
              </a:path>
            </a:pathLst>
          </a:custGeom>
        </p:spPr>
        <p:style>
          <a:lnRef idx="2">
            <a:schemeClr val="accent2">
              <a:tint val="40000"/>
              <a:alpha val="90000"/>
              <a:hueOff val="3218461"/>
              <a:satOff val="5685"/>
              <a:lumOff val="522"/>
              <a:alphaOff val="0"/>
            </a:schemeClr>
          </a:lnRef>
          <a:fillRef idx="1">
            <a:schemeClr val="accent2">
              <a:tint val="40000"/>
              <a:alpha val="90000"/>
              <a:hueOff val="3218461"/>
              <a:satOff val="5685"/>
              <a:lumOff val="522"/>
              <a:alphaOff val="0"/>
            </a:schemeClr>
          </a:fillRef>
          <a:effectRef idx="0">
            <a:schemeClr val="accent2">
              <a:tint val="40000"/>
              <a:alpha val="90000"/>
              <a:hueOff val="3218461"/>
              <a:satOff val="5685"/>
              <a:lumOff val="522"/>
              <a:alphaOff val="0"/>
            </a:schemeClr>
          </a:effectRef>
          <a:fontRef idx="minor">
            <a:schemeClr val="dk1">
              <a:hueOff val="0"/>
              <a:satOff val="0"/>
              <a:lumOff val="0"/>
              <a:alphaOff val="0"/>
            </a:schemeClr>
          </a:fontRef>
        </p:style>
        <p:txBody>
          <a:bodyPr spcFirstLastPara="0" vert="horz" wrap="square" lIns="96968" tIns="203200" rIns="96968" bIns="203200" numCol="1" spcCol="1270" anchor="ctr" anchorCtr="0">
            <a:noAutofit/>
          </a:bodyPr>
          <a:lstStyle/>
          <a:p>
            <a:pPr marL="0" lvl="0" indent="0" algn="l" defTabSz="711200">
              <a:lnSpc>
                <a:spcPct val="90000"/>
              </a:lnSpc>
              <a:spcBef>
                <a:spcPct val="0"/>
              </a:spcBef>
              <a:spcAft>
                <a:spcPct val="35000"/>
              </a:spcAft>
              <a:buNone/>
            </a:pPr>
            <a:r>
              <a:rPr lang="en-US" sz="1600" kern="1200"/>
              <a:t>Collect data</a:t>
            </a:r>
          </a:p>
        </p:txBody>
      </p:sp>
      <p:sp>
        <p:nvSpPr>
          <p:cNvPr id="25" name="Freeform: Shape 24">
            <a:extLst>
              <a:ext uri="{FF2B5EF4-FFF2-40B4-BE49-F238E27FC236}">
                <a16:creationId xmlns:a16="http://schemas.microsoft.com/office/drawing/2014/main" id="{8FAFD4D9-F2B3-294E-F1A7-992F4C94C4C0}"/>
              </a:ext>
            </a:extLst>
          </p:cNvPr>
          <p:cNvSpPr/>
          <p:nvPr/>
        </p:nvSpPr>
        <p:spPr>
          <a:xfrm>
            <a:off x="5267325" y="2586437"/>
            <a:ext cx="1593454" cy="1027237"/>
          </a:xfrm>
          <a:custGeom>
            <a:avLst/>
            <a:gdLst>
              <a:gd name="connsiteX0" fmla="*/ 0 w 1593453"/>
              <a:gd name="connsiteY0" fmla="*/ 359769 h 1027237"/>
              <a:gd name="connsiteX1" fmla="*/ 771046 w 1593453"/>
              <a:gd name="connsiteY1" fmla="*/ 359769 h 1027237"/>
              <a:gd name="connsiteX2" fmla="*/ 771046 w 1593453"/>
              <a:gd name="connsiteY2" fmla="*/ 154086 h 1027237"/>
              <a:gd name="connsiteX3" fmla="*/ 694003 w 1593453"/>
              <a:gd name="connsiteY3" fmla="*/ 154086 h 1027237"/>
              <a:gd name="connsiteX4" fmla="*/ 796727 w 1593453"/>
              <a:gd name="connsiteY4" fmla="*/ 0 h 1027237"/>
              <a:gd name="connsiteX5" fmla="*/ 899450 w 1593453"/>
              <a:gd name="connsiteY5" fmla="*/ 154086 h 1027237"/>
              <a:gd name="connsiteX6" fmla="*/ 822407 w 1593453"/>
              <a:gd name="connsiteY6" fmla="*/ 154086 h 1027237"/>
              <a:gd name="connsiteX7" fmla="*/ 822407 w 1593453"/>
              <a:gd name="connsiteY7" fmla="*/ 359769 h 1027237"/>
              <a:gd name="connsiteX8" fmla="*/ 1593453 w 1593453"/>
              <a:gd name="connsiteY8" fmla="*/ 359769 h 1027237"/>
              <a:gd name="connsiteX9" fmla="*/ 1593453 w 1593453"/>
              <a:gd name="connsiteY9" fmla="*/ 1027237 h 1027237"/>
              <a:gd name="connsiteX10" fmla="*/ 0 w 1593453"/>
              <a:gd name="connsiteY10" fmla="*/ 1027237 h 1027237"/>
              <a:gd name="connsiteX11" fmla="*/ 0 w 1593453"/>
              <a:gd name="connsiteY11" fmla="*/ 359769 h 1027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93453" h="1027237">
                <a:moveTo>
                  <a:pt x="1593453" y="667468"/>
                </a:moveTo>
                <a:lnTo>
                  <a:pt x="822407" y="667468"/>
                </a:lnTo>
                <a:lnTo>
                  <a:pt x="822407" y="873150"/>
                </a:lnTo>
                <a:lnTo>
                  <a:pt x="899450" y="873150"/>
                </a:lnTo>
                <a:lnTo>
                  <a:pt x="796726" y="1027236"/>
                </a:lnTo>
                <a:lnTo>
                  <a:pt x="694003" y="873150"/>
                </a:lnTo>
                <a:lnTo>
                  <a:pt x="771046" y="873150"/>
                </a:lnTo>
                <a:lnTo>
                  <a:pt x="771046" y="667468"/>
                </a:lnTo>
                <a:lnTo>
                  <a:pt x="0" y="667468"/>
                </a:lnTo>
                <a:lnTo>
                  <a:pt x="0" y="1"/>
                </a:lnTo>
                <a:lnTo>
                  <a:pt x="1593453" y="1"/>
                </a:lnTo>
                <a:lnTo>
                  <a:pt x="1593453" y="667468"/>
                </a:lnTo>
                <a:close/>
              </a:path>
            </a:pathLst>
          </a:custGeom>
        </p:spPr>
        <p:style>
          <a:lnRef idx="2">
            <a:schemeClr val="accent2">
              <a:hueOff val="4615728"/>
              <a:satOff val="4923"/>
              <a:lumOff val="1531"/>
              <a:alphaOff val="0"/>
            </a:schemeClr>
          </a:lnRef>
          <a:fillRef idx="1">
            <a:schemeClr val="accent2">
              <a:hueOff val="4615728"/>
              <a:satOff val="4923"/>
              <a:lumOff val="1531"/>
              <a:alphaOff val="0"/>
            </a:schemeClr>
          </a:fillRef>
          <a:effectRef idx="0">
            <a:schemeClr val="accent2">
              <a:hueOff val="4615728"/>
              <a:satOff val="4923"/>
              <a:lumOff val="1531"/>
              <a:alphaOff val="0"/>
            </a:schemeClr>
          </a:effectRef>
          <a:fontRef idx="minor">
            <a:schemeClr val="lt1"/>
          </a:fontRef>
        </p:style>
        <p:txBody>
          <a:bodyPr spcFirstLastPara="0" vert="horz" wrap="square" lIns="113326" tIns="113792" rIns="113327" bIns="473325" numCol="1" spcCol="1270" anchor="ctr" anchorCtr="0">
            <a:noAutofit/>
          </a:bodyPr>
          <a:lstStyle/>
          <a:p>
            <a:pPr marL="0" lvl="0" indent="0" algn="ctr" defTabSz="711200">
              <a:lnSpc>
                <a:spcPct val="90000"/>
              </a:lnSpc>
              <a:spcBef>
                <a:spcPct val="0"/>
              </a:spcBef>
              <a:spcAft>
                <a:spcPct val="35000"/>
              </a:spcAft>
              <a:buNone/>
            </a:pPr>
            <a:r>
              <a:rPr lang="en-US" sz="1600" kern="1200"/>
              <a:t>Select</a:t>
            </a:r>
          </a:p>
        </p:txBody>
      </p:sp>
      <p:sp>
        <p:nvSpPr>
          <p:cNvPr id="26" name="Freeform: Shape 25">
            <a:extLst>
              <a:ext uri="{FF2B5EF4-FFF2-40B4-BE49-F238E27FC236}">
                <a16:creationId xmlns:a16="http://schemas.microsoft.com/office/drawing/2014/main" id="{A65698BE-0CEE-3CB2-92F1-D3EC210CCF7B}"/>
              </a:ext>
            </a:extLst>
          </p:cNvPr>
          <p:cNvSpPr/>
          <p:nvPr/>
        </p:nvSpPr>
        <p:spPr>
          <a:xfrm>
            <a:off x="6860778" y="2586437"/>
            <a:ext cx="4780360" cy="667704"/>
          </a:xfrm>
          <a:custGeom>
            <a:avLst/>
            <a:gdLst>
              <a:gd name="connsiteX0" fmla="*/ 0 w 4780360"/>
              <a:gd name="connsiteY0" fmla="*/ 0 h 667704"/>
              <a:gd name="connsiteX1" fmla="*/ 4780360 w 4780360"/>
              <a:gd name="connsiteY1" fmla="*/ 0 h 667704"/>
              <a:gd name="connsiteX2" fmla="*/ 4780360 w 4780360"/>
              <a:gd name="connsiteY2" fmla="*/ 667704 h 667704"/>
              <a:gd name="connsiteX3" fmla="*/ 0 w 4780360"/>
              <a:gd name="connsiteY3" fmla="*/ 667704 h 667704"/>
              <a:gd name="connsiteX4" fmla="*/ 0 w 4780360"/>
              <a:gd name="connsiteY4" fmla="*/ 0 h 6677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80360" h="667704">
                <a:moveTo>
                  <a:pt x="0" y="0"/>
                </a:moveTo>
                <a:lnTo>
                  <a:pt x="4780360" y="0"/>
                </a:lnTo>
                <a:lnTo>
                  <a:pt x="4780360" y="667704"/>
                </a:lnTo>
                <a:lnTo>
                  <a:pt x="0" y="667704"/>
                </a:lnTo>
                <a:lnTo>
                  <a:pt x="0" y="0"/>
                </a:lnTo>
                <a:close/>
              </a:path>
            </a:pathLst>
          </a:custGeom>
        </p:spPr>
        <p:style>
          <a:lnRef idx="2">
            <a:schemeClr val="accent2">
              <a:tint val="40000"/>
              <a:alpha val="90000"/>
              <a:hueOff val="4827692"/>
              <a:satOff val="8527"/>
              <a:lumOff val="783"/>
              <a:alphaOff val="0"/>
            </a:schemeClr>
          </a:lnRef>
          <a:fillRef idx="1">
            <a:schemeClr val="accent2">
              <a:tint val="40000"/>
              <a:alpha val="90000"/>
              <a:hueOff val="4827692"/>
              <a:satOff val="8527"/>
              <a:lumOff val="783"/>
              <a:alphaOff val="0"/>
            </a:schemeClr>
          </a:fillRef>
          <a:effectRef idx="0">
            <a:schemeClr val="accent2">
              <a:tint val="40000"/>
              <a:alpha val="90000"/>
              <a:hueOff val="4827692"/>
              <a:satOff val="8527"/>
              <a:lumOff val="783"/>
              <a:alphaOff val="0"/>
            </a:schemeClr>
          </a:effectRef>
          <a:fontRef idx="minor">
            <a:schemeClr val="dk1">
              <a:hueOff val="0"/>
              <a:satOff val="0"/>
              <a:lumOff val="0"/>
              <a:alphaOff val="0"/>
            </a:schemeClr>
          </a:fontRef>
        </p:style>
        <p:txBody>
          <a:bodyPr spcFirstLastPara="0" vert="horz" wrap="square" lIns="96968" tIns="203200" rIns="96968" bIns="203200" numCol="1" spcCol="1270" anchor="ctr" anchorCtr="0">
            <a:noAutofit/>
          </a:bodyPr>
          <a:lstStyle/>
          <a:p>
            <a:pPr marL="0" lvl="0" indent="0" algn="l" defTabSz="711200">
              <a:lnSpc>
                <a:spcPct val="90000"/>
              </a:lnSpc>
              <a:spcBef>
                <a:spcPct val="0"/>
              </a:spcBef>
              <a:spcAft>
                <a:spcPct val="35000"/>
              </a:spcAft>
              <a:buNone/>
            </a:pPr>
            <a:r>
              <a:rPr lang="en-US" sz="1600" kern="1200"/>
              <a:t>Select one case study </a:t>
            </a:r>
          </a:p>
        </p:txBody>
      </p:sp>
      <p:sp>
        <p:nvSpPr>
          <p:cNvPr id="27" name="Freeform: Shape 26">
            <a:extLst>
              <a:ext uri="{FF2B5EF4-FFF2-40B4-BE49-F238E27FC236}">
                <a16:creationId xmlns:a16="http://schemas.microsoft.com/office/drawing/2014/main" id="{96A12DFB-9DB6-7217-E45F-E39FB54ECE85}"/>
              </a:ext>
            </a:extLst>
          </p:cNvPr>
          <p:cNvSpPr/>
          <p:nvPr/>
        </p:nvSpPr>
        <p:spPr>
          <a:xfrm>
            <a:off x="5267325" y="1569218"/>
            <a:ext cx="1593453" cy="1027238"/>
          </a:xfrm>
          <a:custGeom>
            <a:avLst/>
            <a:gdLst>
              <a:gd name="connsiteX0" fmla="*/ 0 w 1593453"/>
              <a:gd name="connsiteY0" fmla="*/ 359769 h 1027237"/>
              <a:gd name="connsiteX1" fmla="*/ 771046 w 1593453"/>
              <a:gd name="connsiteY1" fmla="*/ 359769 h 1027237"/>
              <a:gd name="connsiteX2" fmla="*/ 771046 w 1593453"/>
              <a:gd name="connsiteY2" fmla="*/ 154086 h 1027237"/>
              <a:gd name="connsiteX3" fmla="*/ 694003 w 1593453"/>
              <a:gd name="connsiteY3" fmla="*/ 154086 h 1027237"/>
              <a:gd name="connsiteX4" fmla="*/ 796727 w 1593453"/>
              <a:gd name="connsiteY4" fmla="*/ 0 h 1027237"/>
              <a:gd name="connsiteX5" fmla="*/ 899450 w 1593453"/>
              <a:gd name="connsiteY5" fmla="*/ 154086 h 1027237"/>
              <a:gd name="connsiteX6" fmla="*/ 822407 w 1593453"/>
              <a:gd name="connsiteY6" fmla="*/ 154086 h 1027237"/>
              <a:gd name="connsiteX7" fmla="*/ 822407 w 1593453"/>
              <a:gd name="connsiteY7" fmla="*/ 359769 h 1027237"/>
              <a:gd name="connsiteX8" fmla="*/ 1593453 w 1593453"/>
              <a:gd name="connsiteY8" fmla="*/ 359769 h 1027237"/>
              <a:gd name="connsiteX9" fmla="*/ 1593453 w 1593453"/>
              <a:gd name="connsiteY9" fmla="*/ 1027237 h 1027237"/>
              <a:gd name="connsiteX10" fmla="*/ 0 w 1593453"/>
              <a:gd name="connsiteY10" fmla="*/ 1027237 h 1027237"/>
              <a:gd name="connsiteX11" fmla="*/ 0 w 1593453"/>
              <a:gd name="connsiteY11" fmla="*/ 359769 h 1027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93453" h="1027237">
                <a:moveTo>
                  <a:pt x="1593453" y="667468"/>
                </a:moveTo>
                <a:lnTo>
                  <a:pt x="822407" y="667468"/>
                </a:lnTo>
                <a:lnTo>
                  <a:pt x="822407" y="873150"/>
                </a:lnTo>
                <a:lnTo>
                  <a:pt x="899450" y="873150"/>
                </a:lnTo>
                <a:lnTo>
                  <a:pt x="796726" y="1027236"/>
                </a:lnTo>
                <a:lnTo>
                  <a:pt x="694003" y="873150"/>
                </a:lnTo>
                <a:lnTo>
                  <a:pt x="771046" y="873150"/>
                </a:lnTo>
                <a:lnTo>
                  <a:pt x="771046" y="667468"/>
                </a:lnTo>
                <a:lnTo>
                  <a:pt x="0" y="667468"/>
                </a:lnTo>
                <a:lnTo>
                  <a:pt x="0" y="1"/>
                </a:lnTo>
                <a:lnTo>
                  <a:pt x="1593453" y="1"/>
                </a:lnTo>
                <a:lnTo>
                  <a:pt x="1593453" y="667468"/>
                </a:lnTo>
                <a:close/>
              </a:path>
            </a:pathLst>
          </a:custGeom>
        </p:spPr>
        <p:style>
          <a:lnRef idx="2">
            <a:schemeClr val="accent2">
              <a:hueOff val="6154304"/>
              <a:satOff val="6564"/>
              <a:lumOff val="2041"/>
              <a:alphaOff val="0"/>
            </a:schemeClr>
          </a:lnRef>
          <a:fillRef idx="1">
            <a:schemeClr val="accent2">
              <a:hueOff val="6154304"/>
              <a:satOff val="6564"/>
              <a:lumOff val="2041"/>
              <a:alphaOff val="0"/>
            </a:schemeClr>
          </a:fillRef>
          <a:effectRef idx="0">
            <a:schemeClr val="accent2">
              <a:hueOff val="6154304"/>
              <a:satOff val="6564"/>
              <a:lumOff val="2041"/>
              <a:alphaOff val="0"/>
            </a:schemeClr>
          </a:effectRef>
          <a:fontRef idx="minor">
            <a:schemeClr val="lt1"/>
          </a:fontRef>
        </p:style>
        <p:txBody>
          <a:bodyPr spcFirstLastPara="0" vert="horz" wrap="square" lIns="113326" tIns="113792" rIns="113326" bIns="473326" numCol="1" spcCol="1270" anchor="ctr" anchorCtr="0">
            <a:noAutofit/>
          </a:bodyPr>
          <a:lstStyle/>
          <a:p>
            <a:pPr marL="0" lvl="0" indent="0" algn="ctr" defTabSz="711200">
              <a:lnSpc>
                <a:spcPct val="90000"/>
              </a:lnSpc>
              <a:spcBef>
                <a:spcPct val="0"/>
              </a:spcBef>
              <a:spcAft>
                <a:spcPct val="35000"/>
              </a:spcAft>
              <a:buNone/>
            </a:pPr>
            <a:r>
              <a:rPr lang="en-US" sz="1600" kern="1200"/>
              <a:t>Define</a:t>
            </a:r>
          </a:p>
        </p:txBody>
      </p:sp>
      <p:sp>
        <p:nvSpPr>
          <p:cNvPr id="28" name="Freeform: Shape 27">
            <a:extLst>
              <a:ext uri="{FF2B5EF4-FFF2-40B4-BE49-F238E27FC236}">
                <a16:creationId xmlns:a16="http://schemas.microsoft.com/office/drawing/2014/main" id="{74AB8108-408B-D637-5530-AB77B8B609F9}"/>
              </a:ext>
            </a:extLst>
          </p:cNvPr>
          <p:cNvSpPr/>
          <p:nvPr/>
        </p:nvSpPr>
        <p:spPr>
          <a:xfrm>
            <a:off x="6860778" y="1569218"/>
            <a:ext cx="4780360" cy="667704"/>
          </a:xfrm>
          <a:custGeom>
            <a:avLst/>
            <a:gdLst>
              <a:gd name="connsiteX0" fmla="*/ 0 w 4780360"/>
              <a:gd name="connsiteY0" fmla="*/ 0 h 667704"/>
              <a:gd name="connsiteX1" fmla="*/ 4780360 w 4780360"/>
              <a:gd name="connsiteY1" fmla="*/ 0 h 667704"/>
              <a:gd name="connsiteX2" fmla="*/ 4780360 w 4780360"/>
              <a:gd name="connsiteY2" fmla="*/ 667704 h 667704"/>
              <a:gd name="connsiteX3" fmla="*/ 0 w 4780360"/>
              <a:gd name="connsiteY3" fmla="*/ 667704 h 667704"/>
              <a:gd name="connsiteX4" fmla="*/ 0 w 4780360"/>
              <a:gd name="connsiteY4" fmla="*/ 0 h 6677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80360" h="667704">
                <a:moveTo>
                  <a:pt x="0" y="0"/>
                </a:moveTo>
                <a:lnTo>
                  <a:pt x="4780360" y="0"/>
                </a:lnTo>
                <a:lnTo>
                  <a:pt x="4780360" y="667704"/>
                </a:lnTo>
                <a:lnTo>
                  <a:pt x="0" y="667704"/>
                </a:lnTo>
                <a:lnTo>
                  <a:pt x="0" y="0"/>
                </a:lnTo>
                <a:close/>
              </a:path>
            </a:pathLst>
          </a:custGeom>
        </p:spPr>
        <p:style>
          <a:lnRef idx="2">
            <a:schemeClr val="accent2">
              <a:tint val="40000"/>
              <a:alpha val="90000"/>
              <a:hueOff val="6436923"/>
              <a:satOff val="11370"/>
              <a:lumOff val="1044"/>
              <a:alphaOff val="0"/>
            </a:schemeClr>
          </a:lnRef>
          <a:fillRef idx="1">
            <a:schemeClr val="accent2">
              <a:tint val="40000"/>
              <a:alpha val="90000"/>
              <a:hueOff val="6436923"/>
              <a:satOff val="11370"/>
              <a:lumOff val="1044"/>
              <a:alphaOff val="0"/>
            </a:schemeClr>
          </a:fillRef>
          <a:effectRef idx="0">
            <a:schemeClr val="accent2">
              <a:tint val="40000"/>
              <a:alpha val="90000"/>
              <a:hueOff val="6436923"/>
              <a:satOff val="11370"/>
              <a:lumOff val="1044"/>
              <a:alphaOff val="0"/>
            </a:schemeClr>
          </a:effectRef>
          <a:fontRef idx="minor">
            <a:schemeClr val="dk1">
              <a:hueOff val="0"/>
              <a:satOff val="0"/>
              <a:lumOff val="0"/>
              <a:alphaOff val="0"/>
            </a:schemeClr>
          </a:fontRef>
        </p:style>
        <p:txBody>
          <a:bodyPr spcFirstLastPara="0" vert="horz" wrap="square" lIns="96968" tIns="203200" rIns="96968" bIns="203200" numCol="1" spcCol="1270" anchor="ctr" anchorCtr="0">
            <a:noAutofit/>
          </a:bodyPr>
          <a:lstStyle/>
          <a:p>
            <a:pPr marL="0" lvl="0" indent="0" algn="l" defTabSz="711200">
              <a:lnSpc>
                <a:spcPct val="90000"/>
              </a:lnSpc>
              <a:spcBef>
                <a:spcPct val="0"/>
              </a:spcBef>
              <a:spcAft>
                <a:spcPct val="35000"/>
              </a:spcAft>
              <a:buNone/>
            </a:pPr>
            <a:r>
              <a:rPr lang="en-US" sz="1600" kern="1200"/>
              <a:t>Define important case studies</a:t>
            </a:r>
          </a:p>
        </p:txBody>
      </p:sp>
      <p:sp>
        <p:nvSpPr>
          <p:cNvPr id="29" name="Freeform: Shape 28">
            <a:extLst>
              <a:ext uri="{FF2B5EF4-FFF2-40B4-BE49-F238E27FC236}">
                <a16:creationId xmlns:a16="http://schemas.microsoft.com/office/drawing/2014/main" id="{A747A1EF-C10D-3137-EED0-62B68B7F3642}"/>
              </a:ext>
            </a:extLst>
          </p:cNvPr>
          <p:cNvSpPr/>
          <p:nvPr/>
        </p:nvSpPr>
        <p:spPr>
          <a:xfrm>
            <a:off x="5267324" y="551998"/>
            <a:ext cx="1593454" cy="1027239"/>
          </a:xfrm>
          <a:custGeom>
            <a:avLst/>
            <a:gdLst>
              <a:gd name="connsiteX0" fmla="*/ 0 w 1593453"/>
              <a:gd name="connsiteY0" fmla="*/ 359769 h 1027237"/>
              <a:gd name="connsiteX1" fmla="*/ 771046 w 1593453"/>
              <a:gd name="connsiteY1" fmla="*/ 359769 h 1027237"/>
              <a:gd name="connsiteX2" fmla="*/ 771046 w 1593453"/>
              <a:gd name="connsiteY2" fmla="*/ 154086 h 1027237"/>
              <a:gd name="connsiteX3" fmla="*/ 694003 w 1593453"/>
              <a:gd name="connsiteY3" fmla="*/ 154086 h 1027237"/>
              <a:gd name="connsiteX4" fmla="*/ 796727 w 1593453"/>
              <a:gd name="connsiteY4" fmla="*/ 0 h 1027237"/>
              <a:gd name="connsiteX5" fmla="*/ 899450 w 1593453"/>
              <a:gd name="connsiteY5" fmla="*/ 154086 h 1027237"/>
              <a:gd name="connsiteX6" fmla="*/ 822407 w 1593453"/>
              <a:gd name="connsiteY6" fmla="*/ 154086 h 1027237"/>
              <a:gd name="connsiteX7" fmla="*/ 822407 w 1593453"/>
              <a:gd name="connsiteY7" fmla="*/ 359769 h 1027237"/>
              <a:gd name="connsiteX8" fmla="*/ 1593453 w 1593453"/>
              <a:gd name="connsiteY8" fmla="*/ 359769 h 1027237"/>
              <a:gd name="connsiteX9" fmla="*/ 1593453 w 1593453"/>
              <a:gd name="connsiteY9" fmla="*/ 1027237 h 1027237"/>
              <a:gd name="connsiteX10" fmla="*/ 0 w 1593453"/>
              <a:gd name="connsiteY10" fmla="*/ 1027237 h 1027237"/>
              <a:gd name="connsiteX11" fmla="*/ 0 w 1593453"/>
              <a:gd name="connsiteY11" fmla="*/ 359769 h 1027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93453" h="1027237">
                <a:moveTo>
                  <a:pt x="1593453" y="667468"/>
                </a:moveTo>
                <a:lnTo>
                  <a:pt x="822407" y="667468"/>
                </a:lnTo>
                <a:lnTo>
                  <a:pt x="822407" y="873150"/>
                </a:lnTo>
                <a:lnTo>
                  <a:pt x="899450" y="873150"/>
                </a:lnTo>
                <a:lnTo>
                  <a:pt x="796726" y="1027236"/>
                </a:lnTo>
                <a:lnTo>
                  <a:pt x="694003" y="873150"/>
                </a:lnTo>
                <a:lnTo>
                  <a:pt x="771046" y="873150"/>
                </a:lnTo>
                <a:lnTo>
                  <a:pt x="771046" y="667468"/>
                </a:lnTo>
                <a:lnTo>
                  <a:pt x="0" y="667468"/>
                </a:lnTo>
                <a:lnTo>
                  <a:pt x="0" y="1"/>
                </a:lnTo>
                <a:lnTo>
                  <a:pt x="1593453" y="1"/>
                </a:lnTo>
                <a:lnTo>
                  <a:pt x="1593453" y="667468"/>
                </a:lnTo>
                <a:close/>
              </a:path>
            </a:pathLst>
          </a:custGeom>
        </p:spPr>
        <p:style>
          <a:lnRef idx="2">
            <a:schemeClr val="accent2">
              <a:hueOff val="7692880"/>
              <a:satOff val="8205"/>
              <a:lumOff val="2551"/>
              <a:alphaOff val="0"/>
            </a:schemeClr>
          </a:lnRef>
          <a:fillRef idx="1">
            <a:schemeClr val="accent2">
              <a:hueOff val="7692880"/>
              <a:satOff val="8205"/>
              <a:lumOff val="2551"/>
              <a:alphaOff val="0"/>
            </a:schemeClr>
          </a:fillRef>
          <a:effectRef idx="0">
            <a:schemeClr val="accent2">
              <a:hueOff val="7692880"/>
              <a:satOff val="8205"/>
              <a:lumOff val="2551"/>
              <a:alphaOff val="0"/>
            </a:schemeClr>
          </a:effectRef>
          <a:fontRef idx="minor">
            <a:schemeClr val="lt1"/>
          </a:fontRef>
        </p:style>
        <p:txBody>
          <a:bodyPr spcFirstLastPara="0" vert="horz" wrap="square" lIns="113327" tIns="113793" rIns="113326" bIns="473326" numCol="1" spcCol="1270" anchor="ctr" anchorCtr="0">
            <a:noAutofit/>
          </a:bodyPr>
          <a:lstStyle/>
          <a:p>
            <a:pPr marL="0" lvl="0" indent="0" algn="ctr" defTabSz="711200">
              <a:lnSpc>
                <a:spcPct val="90000"/>
              </a:lnSpc>
              <a:spcBef>
                <a:spcPct val="0"/>
              </a:spcBef>
              <a:spcAft>
                <a:spcPct val="35000"/>
              </a:spcAft>
              <a:buNone/>
            </a:pPr>
            <a:r>
              <a:rPr lang="en-US" sz="1600" kern="1200"/>
              <a:t>Select</a:t>
            </a:r>
          </a:p>
        </p:txBody>
      </p:sp>
      <p:sp>
        <p:nvSpPr>
          <p:cNvPr id="30" name="Freeform: Shape 29">
            <a:extLst>
              <a:ext uri="{FF2B5EF4-FFF2-40B4-BE49-F238E27FC236}">
                <a16:creationId xmlns:a16="http://schemas.microsoft.com/office/drawing/2014/main" id="{5C5E1E4B-C4A2-999F-6333-EC643707F84A}"/>
              </a:ext>
            </a:extLst>
          </p:cNvPr>
          <p:cNvSpPr/>
          <p:nvPr/>
        </p:nvSpPr>
        <p:spPr>
          <a:xfrm>
            <a:off x="6860778" y="551999"/>
            <a:ext cx="4780360" cy="667704"/>
          </a:xfrm>
          <a:custGeom>
            <a:avLst/>
            <a:gdLst>
              <a:gd name="connsiteX0" fmla="*/ 0 w 4780360"/>
              <a:gd name="connsiteY0" fmla="*/ 0 h 667704"/>
              <a:gd name="connsiteX1" fmla="*/ 4780360 w 4780360"/>
              <a:gd name="connsiteY1" fmla="*/ 0 h 667704"/>
              <a:gd name="connsiteX2" fmla="*/ 4780360 w 4780360"/>
              <a:gd name="connsiteY2" fmla="*/ 667704 h 667704"/>
              <a:gd name="connsiteX3" fmla="*/ 0 w 4780360"/>
              <a:gd name="connsiteY3" fmla="*/ 667704 h 667704"/>
              <a:gd name="connsiteX4" fmla="*/ 0 w 4780360"/>
              <a:gd name="connsiteY4" fmla="*/ 0 h 6677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80360" h="667704">
                <a:moveTo>
                  <a:pt x="0" y="0"/>
                </a:moveTo>
                <a:lnTo>
                  <a:pt x="4780360" y="0"/>
                </a:lnTo>
                <a:lnTo>
                  <a:pt x="4780360" y="667704"/>
                </a:lnTo>
                <a:lnTo>
                  <a:pt x="0" y="667704"/>
                </a:lnTo>
                <a:lnTo>
                  <a:pt x="0" y="0"/>
                </a:lnTo>
                <a:close/>
              </a:path>
            </a:pathLst>
          </a:custGeom>
        </p:spPr>
        <p:style>
          <a:lnRef idx="2">
            <a:schemeClr val="accent2">
              <a:tint val="40000"/>
              <a:alpha val="90000"/>
              <a:hueOff val="8046153"/>
              <a:satOff val="14212"/>
              <a:lumOff val="1305"/>
              <a:alphaOff val="0"/>
            </a:schemeClr>
          </a:lnRef>
          <a:fillRef idx="1">
            <a:schemeClr val="accent2">
              <a:tint val="40000"/>
              <a:alpha val="90000"/>
              <a:hueOff val="8046153"/>
              <a:satOff val="14212"/>
              <a:lumOff val="1305"/>
              <a:alphaOff val="0"/>
            </a:schemeClr>
          </a:fillRef>
          <a:effectRef idx="0">
            <a:schemeClr val="accent2">
              <a:tint val="40000"/>
              <a:alpha val="90000"/>
              <a:hueOff val="8046153"/>
              <a:satOff val="14212"/>
              <a:lumOff val="1305"/>
              <a:alphaOff val="0"/>
            </a:schemeClr>
          </a:effectRef>
          <a:fontRef idx="minor">
            <a:schemeClr val="dk1">
              <a:hueOff val="0"/>
              <a:satOff val="0"/>
              <a:lumOff val="0"/>
              <a:alphaOff val="0"/>
            </a:schemeClr>
          </a:fontRef>
        </p:style>
        <p:txBody>
          <a:bodyPr spcFirstLastPara="0" vert="horz" wrap="square" lIns="96968" tIns="203200" rIns="96968" bIns="203200" numCol="1" spcCol="1270" anchor="ctr" anchorCtr="0">
            <a:noAutofit/>
          </a:bodyPr>
          <a:lstStyle/>
          <a:p>
            <a:pPr marL="0" lvl="0" indent="0" algn="l" defTabSz="711200">
              <a:lnSpc>
                <a:spcPct val="90000"/>
              </a:lnSpc>
              <a:spcBef>
                <a:spcPct val="0"/>
              </a:spcBef>
              <a:spcAft>
                <a:spcPct val="35000"/>
              </a:spcAft>
              <a:buNone/>
            </a:pPr>
            <a:r>
              <a:rPr lang="en-US" sz="1600" kern="1200"/>
              <a:t>Select a domain of interest</a:t>
            </a:r>
          </a:p>
        </p:txBody>
      </p:sp>
    </p:spTree>
    <p:extLst>
      <p:ext uri="{BB962C8B-B14F-4D97-AF65-F5344CB8AC3E}">
        <p14:creationId xmlns:p14="http://schemas.microsoft.com/office/powerpoint/2010/main" val="2207487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500" fill="hold"/>
                                        <p:tgtEl>
                                          <p:spTgt spid="29"/>
                                        </p:tgtEl>
                                        <p:attrNameLst>
                                          <p:attrName>ppt_x</p:attrName>
                                        </p:attrNameLst>
                                      </p:cBhvr>
                                      <p:tavLst>
                                        <p:tav tm="0">
                                          <p:val>
                                            <p:strVal val="#ppt_x"/>
                                          </p:val>
                                        </p:tav>
                                        <p:tav tm="100000">
                                          <p:val>
                                            <p:strVal val="#ppt_x"/>
                                          </p:val>
                                        </p:tav>
                                      </p:tavLst>
                                    </p:anim>
                                    <p:anim calcmode="lin" valueType="num">
                                      <p:cBhvr additive="base">
                                        <p:cTn id="8" dur="500" fill="hold"/>
                                        <p:tgtEl>
                                          <p:spTgt spid="29"/>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0"/>
                                        </p:tgtEl>
                                        <p:attrNameLst>
                                          <p:attrName>style.visibility</p:attrName>
                                        </p:attrNameLst>
                                      </p:cBhvr>
                                      <p:to>
                                        <p:strVal val="visible"/>
                                      </p:to>
                                    </p:set>
                                    <p:anim calcmode="lin" valueType="num">
                                      <p:cBhvr additive="base">
                                        <p:cTn id="11" dur="500" fill="hold"/>
                                        <p:tgtEl>
                                          <p:spTgt spid="30"/>
                                        </p:tgtEl>
                                        <p:attrNameLst>
                                          <p:attrName>ppt_x</p:attrName>
                                        </p:attrNameLst>
                                      </p:cBhvr>
                                      <p:tavLst>
                                        <p:tav tm="0">
                                          <p:val>
                                            <p:strVal val="#ppt_x"/>
                                          </p:val>
                                        </p:tav>
                                        <p:tav tm="100000">
                                          <p:val>
                                            <p:strVal val="#ppt_x"/>
                                          </p:val>
                                        </p:tav>
                                      </p:tavLst>
                                    </p:anim>
                                    <p:anim calcmode="lin" valueType="num">
                                      <p:cBhvr additive="base">
                                        <p:cTn id="12"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27"/>
                                        </p:tgtEl>
                                        <p:attrNameLst>
                                          <p:attrName>style.visibility</p:attrName>
                                        </p:attrNameLst>
                                      </p:cBhvr>
                                      <p:to>
                                        <p:strVal val="visible"/>
                                      </p:to>
                                    </p:set>
                                    <p:anim calcmode="lin" valueType="num">
                                      <p:cBhvr additive="base">
                                        <p:cTn id="17" dur="500" fill="hold"/>
                                        <p:tgtEl>
                                          <p:spTgt spid="27"/>
                                        </p:tgtEl>
                                        <p:attrNameLst>
                                          <p:attrName>ppt_x</p:attrName>
                                        </p:attrNameLst>
                                      </p:cBhvr>
                                      <p:tavLst>
                                        <p:tav tm="0">
                                          <p:val>
                                            <p:strVal val="#ppt_x"/>
                                          </p:val>
                                        </p:tav>
                                        <p:tav tm="100000">
                                          <p:val>
                                            <p:strVal val="#ppt_x"/>
                                          </p:val>
                                        </p:tav>
                                      </p:tavLst>
                                    </p:anim>
                                    <p:anim calcmode="lin" valueType="num">
                                      <p:cBhvr additive="base">
                                        <p:cTn id="18" dur="500" fill="hold"/>
                                        <p:tgtEl>
                                          <p:spTgt spid="27"/>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28"/>
                                        </p:tgtEl>
                                        <p:attrNameLst>
                                          <p:attrName>style.visibility</p:attrName>
                                        </p:attrNameLst>
                                      </p:cBhvr>
                                      <p:to>
                                        <p:strVal val="visible"/>
                                      </p:to>
                                    </p:set>
                                    <p:anim calcmode="lin" valueType="num">
                                      <p:cBhvr additive="base">
                                        <p:cTn id="21" dur="500" fill="hold"/>
                                        <p:tgtEl>
                                          <p:spTgt spid="28"/>
                                        </p:tgtEl>
                                        <p:attrNameLst>
                                          <p:attrName>ppt_x</p:attrName>
                                        </p:attrNameLst>
                                      </p:cBhvr>
                                      <p:tavLst>
                                        <p:tav tm="0">
                                          <p:val>
                                            <p:strVal val="#ppt_x"/>
                                          </p:val>
                                        </p:tav>
                                        <p:tav tm="100000">
                                          <p:val>
                                            <p:strVal val="#ppt_x"/>
                                          </p:val>
                                        </p:tav>
                                      </p:tavLst>
                                    </p:anim>
                                    <p:anim calcmode="lin" valueType="num">
                                      <p:cBhvr additive="base">
                                        <p:cTn id="22"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25"/>
                                        </p:tgtEl>
                                        <p:attrNameLst>
                                          <p:attrName>style.visibility</p:attrName>
                                        </p:attrNameLst>
                                      </p:cBhvr>
                                      <p:to>
                                        <p:strVal val="visible"/>
                                      </p:to>
                                    </p:set>
                                    <p:anim calcmode="lin" valueType="num">
                                      <p:cBhvr additive="base">
                                        <p:cTn id="27" dur="500" fill="hold"/>
                                        <p:tgtEl>
                                          <p:spTgt spid="25"/>
                                        </p:tgtEl>
                                        <p:attrNameLst>
                                          <p:attrName>ppt_x</p:attrName>
                                        </p:attrNameLst>
                                      </p:cBhvr>
                                      <p:tavLst>
                                        <p:tav tm="0">
                                          <p:val>
                                            <p:strVal val="#ppt_x"/>
                                          </p:val>
                                        </p:tav>
                                        <p:tav tm="100000">
                                          <p:val>
                                            <p:strVal val="#ppt_x"/>
                                          </p:val>
                                        </p:tav>
                                      </p:tavLst>
                                    </p:anim>
                                    <p:anim calcmode="lin" valueType="num">
                                      <p:cBhvr additive="base">
                                        <p:cTn id="28" dur="500" fill="hold"/>
                                        <p:tgtEl>
                                          <p:spTgt spid="25"/>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26"/>
                                        </p:tgtEl>
                                        <p:attrNameLst>
                                          <p:attrName>style.visibility</p:attrName>
                                        </p:attrNameLst>
                                      </p:cBhvr>
                                      <p:to>
                                        <p:strVal val="visible"/>
                                      </p:to>
                                    </p:set>
                                    <p:anim calcmode="lin" valueType="num">
                                      <p:cBhvr additive="base">
                                        <p:cTn id="31" dur="500" fill="hold"/>
                                        <p:tgtEl>
                                          <p:spTgt spid="26"/>
                                        </p:tgtEl>
                                        <p:attrNameLst>
                                          <p:attrName>ppt_x</p:attrName>
                                        </p:attrNameLst>
                                      </p:cBhvr>
                                      <p:tavLst>
                                        <p:tav tm="0">
                                          <p:val>
                                            <p:strVal val="#ppt_x"/>
                                          </p:val>
                                        </p:tav>
                                        <p:tav tm="100000">
                                          <p:val>
                                            <p:strVal val="#ppt_x"/>
                                          </p:val>
                                        </p:tav>
                                      </p:tavLst>
                                    </p:anim>
                                    <p:anim calcmode="lin" valueType="num">
                                      <p:cBhvr additive="base">
                                        <p:cTn id="32"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23"/>
                                        </p:tgtEl>
                                        <p:attrNameLst>
                                          <p:attrName>style.visibility</p:attrName>
                                        </p:attrNameLst>
                                      </p:cBhvr>
                                      <p:to>
                                        <p:strVal val="visible"/>
                                      </p:to>
                                    </p:set>
                                    <p:anim calcmode="lin" valueType="num">
                                      <p:cBhvr additive="base">
                                        <p:cTn id="37" dur="500" fill="hold"/>
                                        <p:tgtEl>
                                          <p:spTgt spid="23"/>
                                        </p:tgtEl>
                                        <p:attrNameLst>
                                          <p:attrName>ppt_x</p:attrName>
                                        </p:attrNameLst>
                                      </p:cBhvr>
                                      <p:tavLst>
                                        <p:tav tm="0">
                                          <p:val>
                                            <p:strVal val="#ppt_x"/>
                                          </p:val>
                                        </p:tav>
                                        <p:tav tm="100000">
                                          <p:val>
                                            <p:strVal val="#ppt_x"/>
                                          </p:val>
                                        </p:tav>
                                      </p:tavLst>
                                    </p:anim>
                                    <p:anim calcmode="lin" valueType="num">
                                      <p:cBhvr additive="base">
                                        <p:cTn id="38" dur="500" fill="hold"/>
                                        <p:tgtEl>
                                          <p:spTgt spid="23"/>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24"/>
                                        </p:tgtEl>
                                        <p:attrNameLst>
                                          <p:attrName>style.visibility</p:attrName>
                                        </p:attrNameLst>
                                      </p:cBhvr>
                                      <p:to>
                                        <p:strVal val="visible"/>
                                      </p:to>
                                    </p:set>
                                    <p:anim calcmode="lin" valueType="num">
                                      <p:cBhvr additive="base">
                                        <p:cTn id="41" dur="500" fill="hold"/>
                                        <p:tgtEl>
                                          <p:spTgt spid="24"/>
                                        </p:tgtEl>
                                        <p:attrNameLst>
                                          <p:attrName>ppt_x</p:attrName>
                                        </p:attrNameLst>
                                      </p:cBhvr>
                                      <p:tavLst>
                                        <p:tav tm="0">
                                          <p:val>
                                            <p:strVal val="#ppt_x"/>
                                          </p:val>
                                        </p:tav>
                                        <p:tav tm="100000">
                                          <p:val>
                                            <p:strVal val="#ppt_x"/>
                                          </p:val>
                                        </p:tav>
                                      </p:tavLst>
                                    </p:anim>
                                    <p:anim calcmode="lin" valueType="num">
                                      <p:cBhvr additive="base">
                                        <p:cTn id="42"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15"/>
                                        </p:tgtEl>
                                        <p:attrNameLst>
                                          <p:attrName>style.visibility</p:attrName>
                                        </p:attrNameLst>
                                      </p:cBhvr>
                                      <p:to>
                                        <p:strVal val="visible"/>
                                      </p:to>
                                    </p:set>
                                    <p:anim calcmode="lin" valueType="num">
                                      <p:cBhvr additive="base">
                                        <p:cTn id="47" dur="500" fill="hold"/>
                                        <p:tgtEl>
                                          <p:spTgt spid="15"/>
                                        </p:tgtEl>
                                        <p:attrNameLst>
                                          <p:attrName>ppt_x</p:attrName>
                                        </p:attrNameLst>
                                      </p:cBhvr>
                                      <p:tavLst>
                                        <p:tav tm="0">
                                          <p:val>
                                            <p:strVal val="#ppt_x"/>
                                          </p:val>
                                        </p:tav>
                                        <p:tav tm="100000">
                                          <p:val>
                                            <p:strVal val="#ppt_x"/>
                                          </p:val>
                                        </p:tav>
                                      </p:tavLst>
                                    </p:anim>
                                    <p:anim calcmode="lin" valueType="num">
                                      <p:cBhvr additive="base">
                                        <p:cTn id="48" dur="500" fill="hold"/>
                                        <p:tgtEl>
                                          <p:spTgt spid="15"/>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21"/>
                                        </p:tgtEl>
                                        <p:attrNameLst>
                                          <p:attrName>style.visibility</p:attrName>
                                        </p:attrNameLst>
                                      </p:cBhvr>
                                      <p:to>
                                        <p:strVal val="visible"/>
                                      </p:to>
                                    </p:set>
                                    <p:anim calcmode="lin" valueType="num">
                                      <p:cBhvr additive="base">
                                        <p:cTn id="51" dur="500" fill="hold"/>
                                        <p:tgtEl>
                                          <p:spTgt spid="21"/>
                                        </p:tgtEl>
                                        <p:attrNameLst>
                                          <p:attrName>ppt_x</p:attrName>
                                        </p:attrNameLst>
                                      </p:cBhvr>
                                      <p:tavLst>
                                        <p:tav tm="0">
                                          <p:val>
                                            <p:strVal val="#ppt_x"/>
                                          </p:val>
                                        </p:tav>
                                        <p:tav tm="100000">
                                          <p:val>
                                            <p:strVal val="#ppt_x"/>
                                          </p:val>
                                        </p:tav>
                                      </p:tavLst>
                                    </p:anim>
                                    <p:anim calcmode="lin" valueType="num">
                                      <p:cBhvr additive="base">
                                        <p:cTn id="52"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4" fill="hold" grpId="0" nodeType="clickEffect">
                                  <p:stCondLst>
                                    <p:cond delay="0"/>
                                  </p:stCondLst>
                                  <p:childTnLst>
                                    <p:set>
                                      <p:cBhvr>
                                        <p:cTn id="56" dur="1" fill="hold">
                                          <p:stCondLst>
                                            <p:cond delay="0"/>
                                          </p:stCondLst>
                                        </p:cTn>
                                        <p:tgtEl>
                                          <p:spTgt spid="13"/>
                                        </p:tgtEl>
                                        <p:attrNameLst>
                                          <p:attrName>style.visibility</p:attrName>
                                        </p:attrNameLst>
                                      </p:cBhvr>
                                      <p:to>
                                        <p:strVal val="visible"/>
                                      </p:to>
                                    </p:set>
                                    <p:anim calcmode="lin" valueType="num">
                                      <p:cBhvr additive="base">
                                        <p:cTn id="57" dur="500" fill="hold"/>
                                        <p:tgtEl>
                                          <p:spTgt spid="13"/>
                                        </p:tgtEl>
                                        <p:attrNameLst>
                                          <p:attrName>ppt_x</p:attrName>
                                        </p:attrNameLst>
                                      </p:cBhvr>
                                      <p:tavLst>
                                        <p:tav tm="0">
                                          <p:val>
                                            <p:strVal val="#ppt_x"/>
                                          </p:val>
                                        </p:tav>
                                        <p:tav tm="100000">
                                          <p:val>
                                            <p:strVal val="#ppt_x"/>
                                          </p:val>
                                        </p:tav>
                                      </p:tavLst>
                                    </p:anim>
                                    <p:anim calcmode="lin" valueType="num">
                                      <p:cBhvr additive="base">
                                        <p:cTn id="58" dur="500" fill="hold"/>
                                        <p:tgtEl>
                                          <p:spTgt spid="13"/>
                                        </p:tgtEl>
                                        <p:attrNameLst>
                                          <p:attrName>ppt_y</p:attrName>
                                        </p:attrNameLst>
                                      </p:cBhvr>
                                      <p:tavLst>
                                        <p:tav tm="0">
                                          <p:val>
                                            <p:strVal val="1+#ppt_h/2"/>
                                          </p:val>
                                        </p:tav>
                                        <p:tav tm="100000">
                                          <p:val>
                                            <p:strVal val="#ppt_y"/>
                                          </p:val>
                                        </p:tav>
                                      </p:tavLst>
                                    </p:anim>
                                  </p:childTnLst>
                                </p:cTn>
                              </p:par>
                              <p:par>
                                <p:cTn id="59" presetID="2" presetClass="entr" presetSubtype="4" fill="hold" grpId="0" nodeType="withEffect">
                                  <p:stCondLst>
                                    <p:cond delay="0"/>
                                  </p:stCondLst>
                                  <p:childTnLst>
                                    <p:set>
                                      <p:cBhvr>
                                        <p:cTn id="60" dur="1" fill="hold">
                                          <p:stCondLst>
                                            <p:cond delay="0"/>
                                          </p:stCondLst>
                                        </p:cTn>
                                        <p:tgtEl>
                                          <p:spTgt spid="14"/>
                                        </p:tgtEl>
                                        <p:attrNameLst>
                                          <p:attrName>style.visibility</p:attrName>
                                        </p:attrNameLst>
                                      </p:cBhvr>
                                      <p:to>
                                        <p:strVal val="visible"/>
                                      </p:to>
                                    </p:set>
                                    <p:anim calcmode="lin" valueType="num">
                                      <p:cBhvr additive="base">
                                        <p:cTn id="61" dur="500" fill="hold"/>
                                        <p:tgtEl>
                                          <p:spTgt spid="14"/>
                                        </p:tgtEl>
                                        <p:attrNameLst>
                                          <p:attrName>ppt_x</p:attrName>
                                        </p:attrNameLst>
                                      </p:cBhvr>
                                      <p:tavLst>
                                        <p:tav tm="0">
                                          <p:val>
                                            <p:strVal val="#ppt_x"/>
                                          </p:val>
                                        </p:tav>
                                        <p:tav tm="100000">
                                          <p:val>
                                            <p:strVal val="#ppt_x"/>
                                          </p:val>
                                        </p:tav>
                                      </p:tavLst>
                                    </p:anim>
                                    <p:anim calcmode="lin" valueType="num">
                                      <p:cBhvr additive="base">
                                        <p:cTn id="6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21" grpId="0" animBg="1"/>
      <p:bldP spid="23" grpId="0" animBg="1"/>
      <p:bldP spid="24" grpId="0" animBg="1"/>
      <p:bldP spid="25" grpId="0" animBg="1"/>
      <p:bldP spid="26" grpId="0" animBg="1"/>
      <p:bldP spid="27" grpId="0" animBg="1"/>
      <p:bldP spid="28" grpId="0" animBg="1"/>
      <p:bldP spid="29" grpId="0" animBg="1"/>
      <p:bldP spid="30"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998" y="5334748"/>
            <a:ext cx="678135" cy="990000"/>
            <a:chOff x="10490969" y="1448827"/>
            <a:chExt cx="678135" cy="990000"/>
          </a:xfrm>
        </p:grpSpPr>
        <p:sp>
          <p:nvSpPr>
            <p:cNvPr id="17" name="Freeform: Shape 16">
              <a:extLst>
                <a:ext uri="{FF2B5EF4-FFF2-40B4-BE49-F238E27FC236}">
                  <a16:creationId xmlns:a16="http://schemas.microsoft.com/office/drawing/2014/main" id="{02ECB475-568C-47AC-B16D-2E202DEB2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8" name="Oval 17">
              <a:extLst>
                <a:ext uri="{FF2B5EF4-FFF2-40B4-BE49-F238E27FC236}">
                  <a16:creationId xmlns:a16="http://schemas.microsoft.com/office/drawing/2014/main" id="{080D8764-525A-441E-B58F-068E82F09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 name="Oval 18">
              <a:extLst>
                <a:ext uri="{FF2B5EF4-FFF2-40B4-BE49-F238E27FC236}">
                  <a16:creationId xmlns:a16="http://schemas.microsoft.com/office/drawing/2014/main" id="{11196109-6F2B-4738-B2FC-2CCC753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Freeform: Shape 19">
              <a:extLst>
                <a:ext uri="{FF2B5EF4-FFF2-40B4-BE49-F238E27FC236}">
                  <a16:creationId xmlns:a16="http://schemas.microsoft.com/office/drawing/2014/main" id="{F7E468C2-69B8-470B-85E3-801A3CB1D7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useBgFill="1">
        <p:nvSpPr>
          <p:cNvPr id="22" name="Rectangle 21">
            <a:extLst>
              <a:ext uri="{FF2B5EF4-FFF2-40B4-BE49-F238E27FC236}">
                <a16:creationId xmlns:a16="http://schemas.microsoft.com/office/drawing/2014/main" id="{60B7752B-728D-4CA3-8923-C4F7F77029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7CE11AC-64C5-CFBB-2B88-347185C86F67}"/>
              </a:ext>
            </a:extLst>
          </p:cNvPr>
          <p:cNvSpPr>
            <a:spLocks noGrp="1"/>
          </p:cNvSpPr>
          <p:nvPr>
            <p:ph type="title"/>
          </p:nvPr>
        </p:nvSpPr>
        <p:spPr>
          <a:xfrm>
            <a:off x="550863" y="550800"/>
            <a:ext cx="7308850" cy="986400"/>
          </a:xfrm>
        </p:spPr>
        <p:txBody>
          <a:bodyPr vert="horz" wrap="square" lIns="0" tIns="0" rIns="0" bIns="0" rtlCol="0" anchor="ctr" anchorCtr="0">
            <a:normAutofit/>
          </a:bodyPr>
          <a:lstStyle/>
          <a:p>
            <a:r>
              <a:rPr lang="en-US" sz="3400"/>
              <a:t>Approaching AI Projects</a:t>
            </a:r>
            <a:br>
              <a:rPr lang="en-US" sz="3400"/>
            </a:br>
            <a:endParaRPr lang="en-US" sz="3400"/>
          </a:p>
        </p:txBody>
      </p:sp>
      <p:sp>
        <p:nvSpPr>
          <p:cNvPr id="24" name="Rectangle 23">
            <a:extLst>
              <a:ext uri="{FF2B5EF4-FFF2-40B4-BE49-F238E27FC236}">
                <a16:creationId xmlns:a16="http://schemas.microsoft.com/office/drawing/2014/main" id="{88392DC7-0988-443B-A0D0-E726C7DB62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83435"/>
            <a:ext cx="12192000" cy="4774564"/>
          </a:xfrm>
          <a:prstGeom prst="rect">
            <a:avLst/>
          </a:prstGeom>
          <a:solidFill>
            <a:schemeClr val="bg2">
              <a:lumMod val="10000"/>
              <a:lumOff val="90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a:extLst>
              <a:ext uri="{FF2B5EF4-FFF2-40B4-BE49-F238E27FC236}">
                <a16:creationId xmlns:a16="http://schemas.microsoft.com/office/drawing/2014/main" id="{E628051F-CFE9-1BAE-2B66-270E9BEC2B07}"/>
              </a:ext>
            </a:extLst>
          </p:cNvPr>
          <p:cNvSpPr>
            <a:spLocks noGrp="1"/>
          </p:cNvSpPr>
          <p:nvPr>
            <p:ph type="dt" sz="half" idx="10"/>
          </p:nvPr>
        </p:nvSpPr>
        <p:spPr>
          <a:xfrm>
            <a:off x="550863" y="6507212"/>
            <a:ext cx="2628900" cy="153888"/>
          </a:xfrm>
        </p:spPr>
        <p:txBody>
          <a:bodyPr vert="horz" wrap="square" lIns="0" tIns="0" rIns="0" bIns="0" rtlCol="0" anchor="ctr">
            <a:normAutofit/>
          </a:bodyPr>
          <a:lstStyle/>
          <a:p>
            <a:pPr>
              <a:spcAft>
                <a:spcPts val="600"/>
              </a:spcAft>
            </a:pPr>
            <a:fld id="{7BFD1B58-E67B-45F6-9A0B-F59E512F4925}" type="datetime1">
              <a:rPr lang="en-US" smtClean="0">
                <a:solidFill>
                  <a:schemeClr val="tx1">
                    <a:alpha val="80000"/>
                  </a:schemeClr>
                </a:solidFill>
              </a:rPr>
              <a:t>4/7/2024</a:t>
            </a:fld>
            <a:endParaRPr lang="en-US" dirty="0">
              <a:solidFill>
                <a:schemeClr val="tx1">
                  <a:alpha val="80000"/>
                </a:schemeClr>
              </a:solidFill>
            </a:endParaRPr>
          </a:p>
        </p:txBody>
      </p:sp>
      <p:sp>
        <p:nvSpPr>
          <p:cNvPr id="8" name="Footer Placeholder 7">
            <a:extLst>
              <a:ext uri="{FF2B5EF4-FFF2-40B4-BE49-F238E27FC236}">
                <a16:creationId xmlns:a16="http://schemas.microsoft.com/office/drawing/2014/main" id="{F5C0558E-BF4F-E8F8-7504-39BD312A5344}"/>
              </a:ext>
            </a:extLst>
          </p:cNvPr>
          <p:cNvSpPr>
            <a:spLocks noGrp="1"/>
          </p:cNvSpPr>
          <p:nvPr>
            <p:ph type="ftr" sz="quarter" idx="11"/>
          </p:nvPr>
        </p:nvSpPr>
        <p:spPr>
          <a:xfrm>
            <a:off x="3359150" y="6507212"/>
            <a:ext cx="6379210" cy="153888"/>
          </a:xfrm>
        </p:spPr>
        <p:txBody>
          <a:bodyPr vert="horz" wrap="square" lIns="0" tIns="0" rIns="0" bIns="0" rtlCol="0" anchor="ctr">
            <a:normAutofit/>
          </a:bodyPr>
          <a:lstStyle/>
          <a:p>
            <a:pPr>
              <a:spcAft>
                <a:spcPts val="600"/>
              </a:spcAft>
            </a:pPr>
            <a:r>
              <a:rPr lang="en-GB">
                <a:solidFill>
                  <a:schemeClr val="tx1">
                    <a:alpha val="80000"/>
                  </a:schemeClr>
                </a:solidFill>
              </a:rPr>
              <a:t>Getting Started with AI &amp; Data Science </a:t>
            </a:r>
            <a:endParaRPr lang="en-US" kern="1200" dirty="0">
              <a:solidFill>
                <a:schemeClr val="tx1">
                  <a:alpha val="80000"/>
                </a:schemeClr>
              </a:solidFill>
              <a:latin typeface="+mn-lt"/>
              <a:ea typeface="+mn-ea"/>
              <a:cs typeface="+mn-cs"/>
            </a:endParaRPr>
          </a:p>
        </p:txBody>
      </p:sp>
      <p:sp>
        <p:nvSpPr>
          <p:cNvPr id="9" name="Slide Number Placeholder 8">
            <a:extLst>
              <a:ext uri="{FF2B5EF4-FFF2-40B4-BE49-F238E27FC236}">
                <a16:creationId xmlns:a16="http://schemas.microsoft.com/office/drawing/2014/main" id="{9247A183-D130-A4F3-7904-0B6E38340A65}"/>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24</a:t>
            </a:fld>
            <a:endParaRPr lang="en-US">
              <a:solidFill>
                <a:schemeClr val="tx1">
                  <a:alpha val="80000"/>
                </a:schemeClr>
              </a:solidFill>
            </a:endParaRPr>
          </a:p>
        </p:txBody>
      </p:sp>
      <p:sp>
        <p:nvSpPr>
          <p:cNvPr id="12" name="Oval 11">
            <a:extLst>
              <a:ext uri="{FF2B5EF4-FFF2-40B4-BE49-F238E27FC236}">
                <a16:creationId xmlns:a16="http://schemas.microsoft.com/office/drawing/2014/main" id="{26D30C35-F08C-4EBA-0D86-E30B1C052A69}"/>
              </a:ext>
            </a:extLst>
          </p:cNvPr>
          <p:cNvSpPr/>
          <p:nvPr/>
        </p:nvSpPr>
        <p:spPr>
          <a:xfrm>
            <a:off x="869369" y="3391331"/>
            <a:ext cx="983267" cy="983267"/>
          </a:xfrm>
          <a:prstGeom prst="ellipse">
            <a:avLst/>
          </a:prstGeom>
        </p:spPr>
        <p:style>
          <a:lnRef idx="0">
            <a:schemeClr val="lt1">
              <a:alpha val="0"/>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p:style>
        <p:txBody>
          <a:bodyPr/>
          <a:lstStyle/>
          <a:p>
            <a:endParaRPr lang="en-US"/>
          </a:p>
        </p:txBody>
      </p:sp>
      <p:sp>
        <p:nvSpPr>
          <p:cNvPr id="13" name="Rectangle 12" descr="Head with Gears">
            <a:extLst>
              <a:ext uri="{FF2B5EF4-FFF2-40B4-BE49-F238E27FC236}">
                <a16:creationId xmlns:a16="http://schemas.microsoft.com/office/drawing/2014/main" id="{0761B59A-A085-8766-6C9A-489C65EB86FF}"/>
              </a:ext>
            </a:extLst>
          </p:cNvPr>
          <p:cNvSpPr/>
          <p:nvPr/>
        </p:nvSpPr>
        <p:spPr>
          <a:xfrm>
            <a:off x="1078918" y="3600880"/>
            <a:ext cx="564169" cy="564169"/>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14" name="Freeform: Shape 13">
            <a:extLst>
              <a:ext uri="{FF2B5EF4-FFF2-40B4-BE49-F238E27FC236}">
                <a16:creationId xmlns:a16="http://schemas.microsoft.com/office/drawing/2014/main" id="{DB1B592A-4390-EC61-2D79-D8BB5E9CAB84}"/>
              </a:ext>
            </a:extLst>
          </p:cNvPr>
          <p:cNvSpPr/>
          <p:nvPr/>
        </p:nvSpPr>
        <p:spPr>
          <a:xfrm>
            <a:off x="555046" y="4680862"/>
            <a:ext cx="1611914" cy="644765"/>
          </a:xfrm>
          <a:custGeom>
            <a:avLst/>
            <a:gdLst>
              <a:gd name="connsiteX0" fmla="*/ 0 w 1611914"/>
              <a:gd name="connsiteY0" fmla="*/ 0 h 644765"/>
              <a:gd name="connsiteX1" fmla="*/ 1611914 w 1611914"/>
              <a:gd name="connsiteY1" fmla="*/ 0 h 644765"/>
              <a:gd name="connsiteX2" fmla="*/ 1611914 w 1611914"/>
              <a:gd name="connsiteY2" fmla="*/ 644765 h 644765"/>
              <a:gd name="connsiteX3" fmla="*/ 0 w 1611914"/>
              <a:gd name="connsiteY3" fmla="*/ 644765 h 644765"/>
              <a:gd name="connsiteX4" fmla="*/ 0 w 1611914"/>
              <a:gd name="connsiteY4" fmla="*/ 0 h 6447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1914" h="644765">
                <a:moveTo>
                  <a:pt x="0" y="0"/>
                </a:moveTo>
                <a:lnTo>
                  <a:pt x="1611914" y="0"/>
                </a:lnTo>
                <a:lnTo>
                  <a:pt x="1611914" y="644765"/>
                </a:lnTo>
                <a:lnTo>
                  <a:pt x="0" y="64476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GB" sz="1100" kern="1200" dirty="0"/>
              <a:t>Identify a business problem (not an AI problem)</a:t>
            </a:r>
            <a:endParaRPr lang="en-US" sz="1100" kern="1200" dirty="0"/>
          </a:p>
        </p:txBody>
      </p:sp>
      <p:sp>
        <p:nvSpPr>
          <p:cNvPr id="15" name="Oval 14">
            <a:extLst>
              <a:ext uri="{FF2B5EF4-FFF2-40B4-BE49-F238E27FC236}">
                <a16:creationId xmlns:a16="http://schemas.microsoft.com/office/drawing/2014/main" id="{EE38284A-7829-54D6-B4F4-D75968BCC069}"/>
              </a:ext>
            </a:extLst>
          </p:cNvPr>
          <p:cNvSpPr/>
          <p:nvPr/>
        </p:nvSpPr>
        <p:spPr>
          <a:xfrm>
            <a:off x="2763368" y="3391331"/>
            <a:ext cx="983267" cy="983267"/>
          </a:xfrm>
          <a:prstGeom prst="ellipse">
            <a:avLst/>
          </a:prstGeom>
        </p:spPr>
        <p:style>
          <a:lnRef idx="0">
            <a:schemeClr val="lt1">
              <a:alpha val="0"/>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p:style>
        <p:txBody>
          <a:bodyPr/>
          <a:lstStyle/>
          <a:p>
            <a:endParaRPr lang="en-US"/>
          </a:p>
        </p:txBody>
      </p:sp>
      <p:sp>
        <p:nvSpPr>
          <p:cNvPr id="21" name="Rectangle 20" descr="Brain in head">
            <a:extLst>
              <a:ext uri="{FF2B5EF4-FFF2-40B4-BE49-F238E27FC236}">
                <a16:creationId xmlns:a16="http://schemas.microsoft.com/office/drawing/2014/main" id="{4C9BA0D7-C0FC-AD8A-D318-505ADA02A0CA}"/>
              </a:ext>
            </a:extLst>
          </p:cNvPr>
          <p:cNvSpPr/>
          <p:nvPr/>
        </p:nvSpPr>
        <p:spPr>
          <a:xfrm>
            <a:off x="2972917" y="3600880"/>
            <a:ext cx="564169" cy="564169"/>
          </a:xfrm>
          <a:prstGeom prst="rect">
            <a:avLst/>
          </a:prstGeom>
          <a: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23" name="Freeform: Shape 22">
            <a:extLst>
              <a:ext uri="{FF2B5EF4-FFF2-40B4-BE49-F238E27FC236}">
                <a16:creationId xmlns:a16="http://schemas.microsoft.com/office/drawing/2014/main" id="{07868CCE-917D-E90B-ECB7-551CCE8F31EA}"/>
              </a:ext>
            </a:extLst>
          </p:cNvPr>
          <p:cNvSpPr/>
          <p:nvPr/>
        </p:nvSpPr>
        <p:spPr>
          <a:xfrm>
            <a:off x="2449045" y="4680862"/>
            <a:ext cx="1611914" cy="644765"/>
          </a:xfrm>
          <a:custGeom>
            <a:avLst/>
            <a:gdLst>
              <a:gd name="connsiteX0" fmla="*/ 0 w 1611914"/>
              <a:gd name="connsiteY0" fmla="*/ 0 h 644765"/>
              <a:gd name="connsiteX1" fmla="*/ 1611914 w 1611914"/>
              <a:gd name="connsiteY1" fmla="*/ 0 h 644765"/>
              <a:gd name="connsiteX2" fmla="*/ 1611914 w 1611914"/>
              <a:gd name="connsiteY2" fmla="*/ 644765 h 644765"/>
              <a:gd name="connsiteX3" fmla="*/ 0 w 1611914"/>
              <a:gd name="connsiteY3" fmla="*/ 644765 h 644765"/>
              <a:gd name="connsiteX4" fmla="*/ 0 w 1611914"/>
              <a:gd name="connsiteY4" fmla="*/ 0 h 6447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1914" h="644765">
                <a:moveTo>
                  <a:pt x="0" y="0"/>
                </a:moveTo>
                <a:lnTo>
                  <a:pt x="1611914" y="0"/>
                </a:lnTo>
                <a:lnTo>
                  <a:pt x="1611914" y="644765"/>
                </a:lnTo>
                <a:lnTo>
                  <a:pt x="0" y="64476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a:t>Brainstorm AI solutions</a:t>
            </a:r>
          </a:p>
        </p:txBody>
      </p:sp>
      <p:sp>
        <p:nvSpPr>
          <p:cNvPr id="25" name="Oval 24">
            <a:extLst>
              <a:ext uri="{FF2B5EF4-FFF2-40B4-BE49-F238E27FC236}">
                <a16:creationId xmlns:a16="http://schemas.microsoft.com/office/drawing/2014/main" id="{7E4EA055-96F2-F727-1492-7605C85EA412}"/>
              </a:ext>
            </a:extLst>
          </p:cNvPr>
          <p:cNvSpPr/>
          <p:nvPr/>
        </p:nvSpPr>
        <p:spPr>
          <a:xfrm>
            <a:off x="4657367" y="3391331"/>
            <a:ext cx="983267" cy="983267"/>
          </a:xfrm>
          <a:prstGeom prst="ellipse">
            <a:avLst/>
          </a:prstGeom>
        </p:spPr>
        <p:style>
          <a:lnRef idx="0">
            <a:schemeClr val="lt1">
              <a:alpha val="0"/>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p:style>
        <p:txBody>
          <a:bodyPr/>
          <a:lstStyle/>
          <a:p>
            <a:endParaRPr lang="en-US"/>
          </a:p>
        </p:txBody>
      </p:sp>
      <p:sp>
        <p:nvSpPr>
          <p:cNvPr id="26" name="Rectangle 25" descr="Dollar">
            <a:extLst>
              <a:ext uri="{FF2B5EF4-FFF2-40B4-BE49-F238E27FC236}">
                <a16:creationId xmlns:a16="http://schemas.microsoft.com/office/drawing/2014/main" id="{B6B87C58-6CC8-41B5-B1A1-8878762BE22E}"/>
              </a:ext>
            </a:extLst>
          </p:cNvPr>
          <p:cNvSpPr/>
          <p:nvPr/>
        </p:nvSpPr>
        <p:spPr>
          <a:xfrm>
            <a:off x="4866916" y="3600880"/>
            <a:ext cx="564169" cy="564169"/>
          </a:xfrm>
          <a:prstGeom prst="rect">
            <a:avLst/>
          </a:prstGeom>
          <a: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27" name="Freeform: Shape 26">
            <a:extLst>
              <a:ext uri="{FF2B5EF4-FFF2-40B4-BE49-F238E27FC236}">
                <a16:creationId xmlns:a16="http://schemas.microsoft.com/office/drawing/2014/main" id="{CFAB9A91-5327-7C8D-372A-E8C850557BD2}"/>
              </a:ext>
            </a:extLst>
          </p:cNvPr>
          <p:cNvSpPr/>
          <p:nvPr/>
        </p:nvSpPr>
        <p:spPr>
          <a:xfrm>
            <a:off x="4343044" y="4680862"/>
            <a:ext cx="1611914" cy="644765"/>
          </a:xfrm>
          <a:custGeom>
            <a:avLst/>
            <a:gdLst>
              <a:gd name="connsiteX0" fmla="*/ 0 w 1611914"/>
              <a:gd name="connsiteY0" fmla="*/ 0 h 644765"/>
              <a:gd name="connsiteX1" fmla="*/ 1611914 w 1611914"/>
              <a:gd name="connsiteY1" fmla="*/ 0 h 644765"/>
              <a:gd name="connsiteX2" fmla="*/ 1611914 w 1611914"/>
              <a:gd name="connsiteY2" fmla="*/ 644765 h 644765"/>
              <a:gd name="connsiteX3" fmla="*/ 0 w 1611914"/>
              <a:gd name="connsiteY3" fmla="*/ 644765 h 644765"/>
              <a:gd name="connsiteX4" fmla="*/ 0 w 1611914"/>
              <a:gd name="connsiteY4" fmla="*/ 0 h 6447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1914" h="644765">
                <a:moveTo>
                  <a:pt x="0" y="0"/>
                </a:moveTo>
                <a:lnTo>
                  <a:pt x="1611914" y="0"/>
                </a:lnTo>
                <a:lnTo>
                  <a:pt x="1611914" y="644765"/>
                </a:lnTo>
                <a:lnTo>
                  <a:pt x="0" y="64476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GB" sz="1100" kern="1200"/>
              <a:t>Assess the feasibility and value of potential solutions.</a:t>
            </a:r>
            <a:endParaRPr lang="en-US" sz="1100" kern="1200"/>
          </a:p>
        </p:txBody>
      </p:sp>
      <p:sp>
        <p:nvSpPr>
          <p:cNvPr id="28" name="Oval 27">
            <a:extLst>
              <a:ext uri="{FF2B5EF4-FFF2-40B4-BE49-F238E27FC236}">
                <a16:creationId xmlns:a16="http://schemas.microsoft.com/office/drawing/2014/main" id="{EC768C46-5955-9522-54AB-58DB56CABBFB}"/>
              </a:ext>
            </a:extLst>
          </p:cNvPr>
          <p:cNvSpPr/>
          <p:nvPr/>
        </p:nvSpPr>
        <p:spPr>
          <a:xfrm>
            <a:off x="6551366" y="3391331"/>
            <a:ext cx="983267" cy="983267"/>
          </a:xfrm>
          <a:prstGeom prst="ellipse">
            <a:avLst/>
          </a:prstGeom>
        </p:spPr>
        <p:style>
          <a:lnRef idx="0">
            <a:schemeClr val="lt1">
              <a:alpha val="0"/>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p:style>
        <p:txBody>
          <a:bodyPr/>
          <a:lstStyle/>
          <a:p>
            <a:endParaRPr lang="en-US"/>
          </a:p>
        </p:txBody>
      </p:sp>
      <p:sp>
        <p:nvSpPr>
          <p:cNvPr id="29" name="Rectangle 28" descr="Checkmark">
            <a:extLst>
              <a:ext uri="{FF2B5EF4-FFF2-40B4-BE49-F238E27FC236}">
                <a16:creationId xmlns:a16="http://schemas.microsoft.com/office/drawing/2014/main" id="{01C93C39-8FA1-080A-F58C-8D2619FB88CB}"/>
              </a:ext>
            </a:extLst>
          </p:cNvPr>
          <p:cNvSpPr/>
          <p:nvPr/>
        </p:nvSpPr>
        <p:spPr>
          <a:xfrm>
            <a:off x="6760915" y="3600880"/>
            <a:ext cx="564169" cy="564169"/>
          </a:xfrm>
          <a:prstGeom prst="rect">
            <a:avLst/>
          </a:prstGeom>
          <a: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30" name="Freeform: Shape 29">
            <a:extLst>
              <a:ext uri="{FF2B5EF4-FFF2-40B4-BE49-F238E27FC236}">
                <a16:creationId xmlns:a16="http://schemas.microsoft.com/office/drawing/2014/main" id="{324197C3-9967-85FA-F03F-C0554940CDE7}"/>
              </a:ext>
            </a:extLst>
          </p:cNvPr>
          <p:cNvSpPr/>
          <p:nvPr/>
        </p:nvSpPr>
        <p:spPr>
          <a:xfrm>
            <a:off x="6237043" y="4680862"/>
            <a:ext cx="1611914" cy="644765"/>
          </a:xfrm>
          <a:custGeom>
            <a:avLst/>
            <a:gdLst>
              <a:gd name="connsiteX0" fmla="*/ 0 w 1611914"/>
              <a:gd name="connsiteY0" fmla="*/ 0 h 644765"/>
              <a:gd name="connsiteX1" fmla="*/ 1611914 w 1611914"/>
              <a:gd name="connsiteY1" fmla="*/ 0 h 644765"/>
              <a:gd name="connsiteX2" fmla="*/ 1611914 w 1611914"/>
              <a:gd name="connsiteY2" fmla="*/ 644765 h 644765"/>
              <a:gd name="connsiteX3" fmla="*/ 0 w 1611914"/>
              <a:gd name="connsiteY3" fmla="*/ 644765 h 644765"/>
              <a:gd name="connsiteX4" fmla="*/ 0 w 1611914"/>
              <a:gd name="connsiteY4" fmla="*/ 0 h 6447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1914" h="644765">
                <a:moveTo>
                  <a:pt x="0" y="0"/>
                </a:moveTo>
                <a:lnTo>
                  <a:pt x="1611914" y="0"/>
                </a:lnTo>
                <a:lnTo>
                  <a:pt x="1611914" y="644765"/>
                </a:lnTo>
                <a:lnTo>
                  <a:pt x="0" y="64476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dirty="0"/>
              <a:t>Determine Success metrics.</a:t>
            </a:r>
          </a:p>
        </p:txBody>
      </p:sp>
      <p:sp>
        <p:nvSpPr>
          <p:cNvPr id="31" name="Oval 30">
            <a:extLst>
              <a:ext uri="{FF2B5EF4-FFF2-40B4-BE49-F238E27FC236}">
                <a16:creationId xmlns:a16="http://schemas.microsoft.com/office/drawing/2014/main" id="{01372BBE-B4CF-4050-7CBB-32A539914CED}"/>
              </a:ext>
            </a:extLst>
          </p:cNvPr>
          <p:cNvSpPr/>
          <p:nvPr/>
        </p:nvSpPr>
        <p:spPr>
          <a:xfrm>
            <a:off x="8445365" y="3391331"/>
            <a:ext cx="983267" cy="983267"/>
          </a:xfrm>
          <a:prstGeom prst="ellipse">
            <a:avLst/>
          </a:prstGeom>
        </p:spPr>
        <p:style>
          <a:lnRef idx="0">
            <a:schemeClr val="lt1">
              <a:alpha val="0"/>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p:style>
        <p:txBody>
          <a:bodyPr/>
          <a:lstStyle/>
          <a:p>
            <a:endParaRPr lang="en-US"/>
          </a:p>
        </p:txBody>
      </p:sp>
      <p:sp>
        <p:nvSpPr>
          <p:cNvPr id="32" name="Rectangle 31" descr="Money">
            <a:extLst>
              <a:ext uri="{FF2B5EF4-FFF2-40B4-BE49-F238E27FC236}">
                <a16:creationId xmlns:a16="http://schemas.microsoft.com/office/drawing/2014/main" id="{D318B2A4-80DE-FD44-AE6E-F92C5B442B7B}"/>
              </a:ext>
            </a:extLst>
          </p:cNvPr>
          <p:cNvSpPr/>
          <p:nvPr/>
        </p:nvSpPr>
        <p:spPr>
          <a:xfrm>
            <a:off x="8654914" y="3600880"/>
            <a:ext cx="564169" cy="564169"/>
          </a:xfrm>
          <a:prstGeom prst="rect">
            <a:avLst/>
          </a:prstGeom>
          <a: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33" name="Freeform: Shape 32">
            <a:extLst>
              <a:ext uri="{FF2B5EF4-FFF2-40B4-BE49-F238E27FC236}">
                <a16:creationId xmlns:a16="http://schemas.microsoft.com/office/drawing/2014/main" id="{C0EE4C33-C06D-DA32-672A-972092354435}"/>
              </a:ext>
            </a:extLst>
          </p:cNvPr>
          <p:cNvSpPr/>
          <p:nvPr/>
        </p:nvSpPr>
        <p:spPr>
          <a:xfrm>
            <a:off x="8131042" y="4680862"/>
            <a:ext cx="1611914" cy="644765"/>
          </a:xfrm>
          <a:custGeom>
            <a:avLst/>
            <a:gdLst>
              <a:gd name="connsiteX0" fmla="*/ 0 w 1611914"/>
              <a:gd name="connsiteY0" fmla="*/ 0 h 644765"/>
              <a:gd name="connsiteX1" fmla="*/ 1611914 w 1611914"/>
              <a:gd name="connsiteY1" fmla="*/ 0 h 644765"/>
              <a:gd name="connsiteX2" fmla="*/ 1611914 w 1611914"/>
              <a:gd name="connsiteY2" fmla="*/ 644765 h 644765"/>
              <a:gd name="connsiteX3" fmla="*/ 0 w 1611914"/>
              <a:gd name="connsiteY3" fmla="*/ 644765 h 644765"/>
              <a:gd name="connsiteX4" fmla="*/ 0 w 1611914"/>
              <a:gd name="connsiteY4" fmla="*/ 0 h 6447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1914" h="644765">
                <a:moveTo>
                  <a:pt x="0" y="0"/>
                </a:moveTo>
                <a:lnTo>
                  <a:pt x="1611914" y="0"/>
                </a:lnTo>
                <a:lnTo>
                  <a:pt x="1611914" y="644765"/>
                </a:lnTo>
                <a:lnTo>
                  <a:pt x="0" y="64476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a:t>Budget for resources</a:t>
            </a:r>
          </a:p>
        </p:txBody>
      </p:sp>
      <p:sp>
        <p:nvSpPr>
          <p:cNvPr id="34" name="Oval 33">
            <a:extLst>
              <a:ext uri="{FF2B5EF4-FFF2-40B4-BE49-F238E27FC236}">
                <a16:creationId xmlns:a16="http://schemas.microsoft.com/office/drawing/2014/main" id="{25E153C8-6A00-B9DC-0DA0-AA38EF39784E}"/>
              </a:ext>
            </a:extLst>
          </p:cNvPr>
          <p:cNvSpPr/>
          <p:nvPr/>
        </p:nvSpPr>
        <p:spPr>
          <a:xfrm>
            <a:off x="10339364" y="3391331"/>
            <a:ext cx="983267" cy="983267"/>
          </a:xfrm>
          <a:prstGeom prst="ellipse">
            <a:avLst/>
          </a:prstGeom>
        </p:spPr>
        <p:style>
          <a:lnRef idx="0">
            <a:schemeClr val="lt1">
              <a:alpha val="0"/>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p:style>
        <p:txBody>
          <a:bodyPr/>
          <a:lstStyle/>
          <a:p>
            <a:endParaRPr lang="en-US"/>
          </a:p>
        </p:txBody>
      </p:sp>
      <p:sp>
        <p:nvSpPr>
          <p:cNvPr id="35" name="Rectangle 34" descr="Workflow">
            <a:extLst>
              <a:ext uri="{FF2B5EF4-FFF2-40B4-BE49-F238E27FC236}">
                <a16:creationId xmlns:a16="http://schemas.microsoft.com/office/drawing/2014/main" id="{ED3B2A21-FA45-65DC-BDD1-248DFEC0FF0E}"/>
              </a:ext>
            </a:extLst>
          </p:cNvPr>
          <p:cNvSpPr/>
          <p:nvPr/>
        </p:nvSpPr>
        <p:spPr>
          <a:xfrm>
            <a:off x="10548913" y="3600880"/>
            <a:ext cx="564169" cy="564169"/>
          </a:xfrm>
          <a:prstGeom prst="rect">
            <a:avLst/>
          </a:prstGeom>
          <a: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36" name="Freeform: Shape 35">
            <a:extLst>
              <a:ext uri="{FF2B5EF4-FFF2-40B4-BE49-F238E27FC236}">
                <a16:creationId xmlns:a16="http://schemas.microsoft.com/office/drawing/2014/main" id="{4E7245EF-AC18-E85C-6092-ECDBA11E9760}"/>
              </a:ext>
            </a:extLst>
          </p:cNvPr>
          <p:cNvSpPr/>
          <p:nvPr/>
        </p:nvSpPr>
        <p:spPr>
          <a:xfrm>
            <a:off x="10025041" y="4680862"/>
            <a:ext cx="1611914" cy="644765"/>
          </a:xfrm>
          <a:custGeom>
            <a:avLst/>
            <a:gdLst>
              <a:gd name="connsiteX0" fmla="*/ 0 w 1611914"/>
              <a:gd name="connsiteY0" fmla="*/ 0 h 644765"/>
              <a:gd name="connsiteX1" fmla="*/ 1611914 w 1611914"/>
              <a:gd name="connsiteY1" fmla="*/ 0 h 644765"/>
              <a:gd name="connsiteX2" fmla="*/ 1611914 w 1611914"/>
              <a:gd name="connsiteY2" fmla="*/ 644765 h 644765"/>
              <a:gd name="connsiteX3" fmla="*/ 0 w 1611914"/>
              <a:gd name="connsiteY3" fmla="*/ 644765 h 644765"/>
              <a:gd name="connsiteX4" fmla="*/ 0 w 1611914"/>
              <a:gd name="connsiteY4" fmla="*/ 0 h 6447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1914" h="644765">
                <a:moveTo>
                  <a:pt x="0" y="0"/>
                </a:moveTo>
                <a:lnTo>
                  <a:pt x="1611914" y="0"/>
                </a:lnTo>
                <a:lnTo>
                  <a:pt x="1611914" y="644765"/>
                </a:lnTo>
                <a:lnTo>
                  <a:pt x="0" y="64476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a:t>Iterate </a:t>
            </a:r>
          </a:p>
        </p:txBody>
      </p:sp>
    </p:spTree>
    <p:extLst>
      <p:ext uri="{BB962C8B-B14F-4D97-AF65-F5344CB8AC3E}">
        <p14:creationId xmlns:p14="http://schemas.microsoft.com/office/powerpoint/2010/main" val="1001197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ppt_x"/>
                                          </p:val>
                                        </p:tav>
                                        <p:tav tm="100000">
                                          <p:val>
                                            <p:strVal val="#ppt_x"/>
                                          </p:val>
                                        </p:tav>
                                      </p:tavLst>
                                    </p:anim>
                                    <p:anim calcmode="lin" valueType="num">
                                      <p:cBhvr additive="base">
                                        <p:cTn id="12" dur="500" fill="hold"/>
                                        <p:tgtEl>
                                          <p:spTgt spid="13"/>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500" fill="hold"/>
                                        <p:tgtEl>
                                          <p:spTgt spid="14"/>
                                        </p:tgtEl>
                                        <p:attrNameLst>
                                          <p:attrName>ppt_x</p:attrName>
                                        </p:attrNameLst>
                                      </p:cBhvr>
                                      <p:tavLst>
                                        <p:tav tm="0">
                                          <p:val>
                                            <p:strVal val="#ppt_x"/>
                                          </p:val>
                                        </p:tav>
                                        <p:tav tm="100000">
                                          <p:val>
                                            <p:strVal val="#ppt_x"/>
                                          </p:val>
                                        </p:tav>
                                      </p:tavLst>
                                    </p:anim>
                                    <p:anim calcmode="lin" valueType="num">
                                      <p:cBhvr additive="base">
                                        <p:cTn id="16"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21"/>
                                        </p:tgtEl>
                                        <p:attrNameLst>
                                          <p:attrName>style.visibility</p:attrName>
                                        </p:attrNameLst>
                                      </p:cBhvr>
                                      <p:to>
                                        <p:strVal val="visible"/>
                                      </p:to>
                                    </p:set>
                                    <p:anim calcmode="lin" valueType="num">
                                      <p:cBhvr additive="base">
                                        <p:cTn id="21" dur="500" fill="hold"/>
                                        <p:tgtEl>
                                          <p:spTgt spid="21"/>
                                        </p:tgtEl>
                                        <p:attrNameLst>
                                          <p:attrName>ppt_x</p:attrName>
                                        </p:attrNameLst>
                                      </p:cBhvr>
                                      <p:tavLst>
                                        <p:tav tm="0">
                                          <p:val>
                                            <p:strVal val="#ppt_x"/>
                                          </p:val>
                                        </p:tav>
                                        <p:tav tm="100000">
                                          <p:val>
                                            <p:strVal val="#ppt_x"/>
                                          </p:val>
                                        </p:tav>
                                      </p:tavLst>
                                    </p:anim>
                                    <p:anim calcmode="lin" valueType="num">
                                      <p:cBhvr additive="base">
                                        <p:cTn id="22" dur="500" fill="hold"/>
                                        <p:tgtEl>
                                          <p:spTgt spid="21"/>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15"/>
                                        </p:tgtEl>
                                        <p:attrNameLst>
                                          <p:attrName>style.visibility</p:attrName>
                                        </p:attrNameLst>
                                      </p:cBhvr>
                                      <p:to>
                                        <p:strVal val="visible"/>
                                      </p:to>
                                    </p:set>
                                    <p:anim calcmode="lin" valueType="num">
                                      <p:cBhvr additive="base">
                                        <p:cTn id="25" dur="500" fill="hold"/>
                                        <p:tgtEl>
                                          <p:spTgt spid="15"/>
                                        </p:tgtEl>
                                        <p:attrNameLst>
                                          <p:attrName>ppt_x</p:attrName>
                                        </p:attrNameLst>
                                      </p:cBhvr>
                                      <p:tavLst>
                                        <p:tav tm="0">
                                          <p:val>
                                            <p:strVal val="#ppt_x"/>
                                          </p:val>
                                        </p:tav>
                                        <p:tav tm="100000">
                                          <p:val>
                                            <p:strVal val="#ppt_x"/>
                                          </p:val>
                                        </p:tav>
                                      </p:tavLst>
                                    </p:anim>
                                    <p:anim calcmode="lin" valueType="num">
                                      <p:cBhvr additive="base">
                                        <p:cTn id="26" dur="500" fill="hold"/>
                                        <p:tgtEl>
                                          <p:spTgt spid="15"/>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23"/>
                                        </p:tgtEl>
                                        <p:attrNameLst>
                                          <p:attrName>style.visibility</p:attrName>
                                        </p:attrNameLst>
                                      </p:cBhvr>
                                      <p:to>
                                        <p:strVal val="visible"/>
                                      </p:to>
                                    </p:set>
                                    <p:anim calcmode="lin" valueType="num">
                                      <p:cBhvr additive="base">
                                        <p:cTn id="29" dur="500" fill="hold"/>
                                        <p:tgtEl>
                                          <p:spTgt spid="23"/>
                                        </p:tgtEl>
                                        <p:attrNameLst>
                                          <p:attrName>ppt_x</p:attrName>
                                        </p:attrNameLst>
                                      </p:cBhvr>
                                      <p:tavLst>
                                        <p:tav tm="0">
                                          <p:val>
                                            <p:strVal val="#ppt_x"/>
                                          </p:val>
                                        </p:tav>
                                        <p:tav tm="100000">
                                          <p:val>
                                            <p:strVal val="#ppt_x"/>
                                          </p:val>
                                        </p:tav>
                                      </p:tavLst>
                                    </p:anim>
                                    <p:anim calcmode="lin" valueType="num">
                                      <p:cBhvr additive="base">
                                        <p:cTn id="30"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26"/>
                                        </p:tgtEl>
                                        <p:attrNameLst>
                                          <p:attrName>style.visibility</p:attrName>
                                        </p:attrNameLst>
                                      </p:cBhvr>
                                      <p:to>
                                        <p:strVal val="visible"/>
                                      </p:to>
                                    </p:set>
                                    <p:anim calcmode="lin" valueType="num">
                                      <p:cBhvr additive="base">
                                        <p:cTn id="35" dur="500" fill="hold"/>
                                        <p:tgtEl>
                                          <p:spTgt spid="26"/>
                                        </p:tgtEl>
                                        <p:attrNameLst>
                                          <p:attrName>ppt_x</p:attrName>
                                        </p:attrNameLst>
                                      </p:cBhvr>
                                      <p:tavLst>
                                        <p:tav tm="0">
                                          <p:val>
                                            <p:strVal val="#ppt_x"/>
                                          </p:val>
                                        </p:tav>
                                        <p:tav tm="100000">
                                          <p:val>
                                            <p:strVal val="#ppt_x"/>
                                          </p:val>
                                        </p:tav>
                                      </p:tavLst>
                                    </p:anim>
                                    <p:anim calcmode="lin" valueType="num">
                                      <p:cBhvr additive="base">
                                        <p:cTn id="36" dur="500" fill="hold"/>
                                        <p:tgtEl>
                                          <p:spTgt spid="26"/>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25"/>
                                        </p:tgtEl>
                                        <p:attrNameLst>
                                          <p:attrName>style.visibility</p:attrName>
                                        </p:attrNameLst>
                                      </p:cBhvr>
                                      <p:to>
                                        <p:strVal val="visible"/>
                                      </p:to>
                                    </p:set>
                                    <p:anim calcmode="lin" valueType="num">
                                      <p:cBhvr additive="base">
                                        <p:cTn id="39" dur="500" fill="hold"/>
                                        <p:tgtEl>
                                          <p:spTgt spid="25"/>
                                        </p:tgtEl>
                                        <p:attrNameLst>
                                          <p:attrName>ppt_x</p:attrName>
                                        </p:attrNameLst>
                                      </p:cBhvr>
                                      <p:tavLst>
                                        <p:tav tm="0">
                                          <p:val>
                                            <p:strVal val="#ppt_x"/>
                                          </p:val>
                                        </p:tav>
                                        <p:tav tm="100000">
                                          <p:val>
                                            <p:strVal val="#ppt_x"/>
                                          </p:val>
                                        </p:tav>
                                      </p:tavLst>
                                    </p:anim>
                                    <p:anim calcmode="lin" valueType="num">
                                      <p:cBhvr additive="base">
                                        <p:cTn id="40" dur="500" fill="hold"/>
                                        <p:tgtEl>
                                          <p:spTgt spid="25"/>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27"/>
                                        </p:tgtEl>
                                        <p:attrNameLst>
                                          <p:attrName>style.visibility</p:attrName>
                                        </p:attrNameLst>
                                      </p:cBhvr>
                                      <p:to>
                                        <p:strVal val="visible"/>
                                      </p:to>
                                    </p:set>
                                    <p:anim calcmode="lin" valueType="num">
                                      <p:cBhvr additive="base">
                                        <p:cTn id="43" dur="500" fill="hold"/>
                                        <p:tgtEl>
                                          <p:spTgt spid="27"/>
                                        </p:tgtEl>
                                        <p:attrNameLst>
                                          <p:attrName>ppt_x</p:attrName>
                                        </p:attrNameLst>
                                      </p:cBhvr>
                                      <p:tavLst>
                                        <p:tav tm="0">
                                          <p:val>
                                            <p:strVal val="#ppt_x"/>
                                          </p:val>
                                        </p:tav>
                                        <p:tav tm="100000">
                                          <p:val>
                                            <p:strVal val="#ppt_x"/>
                                          </p:val>
                                        </p:tav>
                                      </p:tavLst>
                                    </p:anim>
                                    <p:anim calcmode="lin" valueType="num">
                                      <p:cBhvr additive="base">
                                        <p:cTn id="44"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28"/>
                                        </p:tgtEl>
                                        <p:attrNameLst>
                                          <p:attrName>style.visibility</p:attrName>
                                        </p:attrNameLst>
                                      </p:cBhvr>
                                      <p:to>
                                        <p:strVal val="visible"/>
                                      </p:to>
                                    </p:set>
                                    <p:anim calcmode="lin" valueType="num">
                                      <p:cBhvr additive="base">
                                        <p:cTn id="49" dur="500" fill="hold"/>
                                        <p:tgtEl>
                                          <p:spTgt spid="28"/>
                                        </p:tgtEl>
                                        <p:attrNameLst>
                                          <p:attrName>ppt_x</p:attrName>
                                        </p:attrNameLst>
                                      </p:cBhvr>
                                      <p:tavLst>
                                        <p:tav tm="0">
                                          <p:val>
                                            <p:strVal val="#ppt_x"/>
                                          </p:val>
                                        </p:tav>
                                        <p:tav tm="100000">
                                          <p:val>
                                            <p:strVal val="#ppt_x"/>
                                          </p:val>
                                        </p:tav>
                                      </p:tavLst>
                                    </p:anim>
                                    <p:anim calcmode="lin" valueType="num">
                                      <p:cBhvr additive="base">
                                        <p:cTn id="50" dur="500" fill="hold"/>
                                        <p:tgtEl>
                                          <p:spTgt spid="28"/>
                                        </p:tgtEl>
                                        <p:attrNameLst>
                                          <p:attrName>ppt_y</p:attrName>
                                        </p:attrNameLst>
                                      </p:cBhvr>
                                      <p:tavLst>
                                        <p:tav tm="0">
                                          <p:val>
                                            <p:strVal val="1+#ppt_h/2"/>
                                          </p:val>
                                        </p:tav>
                                        <p:tav tm="100000">
                                          <p:val>
                                            <p:strVal val="#ppt_y"/>
                                          </p:val>
                                        </p:tav>
                                      </p:tavLst>
                                    </p:anim>
                                  </p:childTnLst>
                                </p:cTn>
                              </p:par>
                              <p:par>
                                <p:cTn id="51" presetID="2" presetClass="entr" presetSubtype="4" fill="hold" nodeType="withEffect">
                                  <p:stCondLst>
                                    <p:cond delay="0"/>
                                  </p:stCondLst>
                                  <p:childTnLst>
                                    <p:set>
                                      <p:cBhvr>
                                        <p:cTn id="52" dur="1" fill="hold">
                                          <p:stCondLst>
                                            <p:cond delay="0"/>
                                          </p:stCondLst>
                                        </p:cTn>
                                        <p:tgtEl>
                                          <p:spTgt spid="29"/>
                                        </p:tgtEl>
                                        <p:attrNameLst>
                                          <p:attrName>style.visibility</p:attrName>
                                        </p:attrNameLst>
                                      </p:cBhvr>
                                      <p:to>
                                        <p:strVal val="visible"/>
                                      </p:to>
                                    </p:set>
                                    <p:anim calcmode="lin" valueType="num">
                                      <p:cBhvr additive="base">
                                        <p:cTn id="53" dur="500" fill="hold"/>
                                        <p:tgtEl>
                                          <p:spTgt spid="29"/>
                                        </p:tgtEl>
                                        <p:attrNameLst>
                                          <p:attrName>ppt_x</p:attrName>
                                        </p:attrNameLst>
                                      </p:cBhvr>
                                      <p:tavLst>
                                        <p:tav tm="0">
                                          <p:val>
                                            <p:strVal val="#ppt_x"/>
                                          </p:val>
                                        </p:tav>
                                        <p:tav tm="100000">
                                          <p:val>
                                            <p:strVal val="#ppt_x"/>
                                          </p:val>
                                        </p:tav>
                                      </p:tavLst>
                                    </p:anim>
                                    <p:anim calcmode="lin" valueType="num">
                                      <p:cBhvr additive="base">
                                        <p:cTn id="54" dur="500" fill="hold"/>
                                        <p:tgtEl>
                                          <p:spTgt spid="29"/>
                                        </p:tgtEl>
                                        <p:attrNameLst>
                                          <p:attrName>ppt_y</p:attrName>
                                        </p:attrNameLst>
                                      </p:cBhvr>
                                      <p:tavLst>
                                        <p:tav tm="0">
                                          <p:val>
                                            <p:strVal val="1+#ppt_h/2"/>
                                          </p:val>
                                        </p:tav>
                                        <p:tav tm="100000">
                                          <p:val>
                                            <p:strVal val="#ppt_y"/>
                                          </p:val>
                                        </p:tav>
                                      </p:tavLst>
                                    </p:anim>
                                  </p:childTnLst>
                                </p:cTn>
                              </p:par>
                              <p:par>
                                <p:cTn id="55" presetID="2" presetClass="entr" presetSubtype="4" fill="hold" grpId="0" nodeType="withEffect">
                                  <p:stCondLst>
                                    <p:cond delay="0"/>
                                  </p:stCondLst>
                                  <p:childTnLst>
                                    <p:set>
                                      <p:cBhvr>
                                        <p:cTn id="56" dur="1" fill="hold">
                                          <p:stCondLst>
                                            <p:cond delay="0"/>
                                          </p:stCondLst>
                                        </p:cTn>
                                        <p:tgtEl>
                                          <p:spTgt spid="30"/>
                                        </p:tgtEl>
                                        <p:attrNameLst>
                                          <p:attrName>style.visibility</p:attrName>
                                        </p:attrNameLst>
                                      </p:cBhvr>
                                      <p:to>
                                        <p:strVal val="visible"/>
                                      </p:to>
                                    </p:set>
                                    <p:anim calcmode="lin" valueType="num">
                                      <p:cBhvr additive="base">
                                        <p:cTn id="57" dur="500" fill="hold"/>
                                        <p:tgtEl>
                                          <p:spTgt spid="30"/>
                                        </p:tgtEl>
                                        <p:attrNameLst>
                                          <p:attrName>ppt_x</p:attrName>
                                        </p:attrNameLst>
                                      </p:cBhvr>
                                      <p:tavLst>
                                        <p:tav tm="0">
                                          <p:val>
                                            <p:strVal val="#ppt_x"/>
                                          </p:val>
                                        </p:tav>
                                        <p:tav tm="100000">
                                          <p:val>
                                            <p:strVal val="#ppt_x"/>
                                          </p:val>
                                        </p:tav>
                                      </p:tavLst>
                                    </p:anim>
                                    <p:anim calcmode="lin" valueType="num">
                                      <p:cBhvr additive="base">
                                        <p:cTn id="58"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fill="hold" nodeType="clickEffect">
                                  <p:stCondLst>
                                    <p:cond delay="0"/>
                                  </p:stCondLst>
                                  <p:childTnLst>
                                    <p:set>
                                      <p:cBhvr>
                                        <p:cTn id="62" dur="1" fill="hold">
                                          <p:stCondLst>
                                            <p:cond delay="0"/>
                                          </p:stCondLst>
                                        </p:cTn>
                                        <p:tgtEl>
                                          <p:spTgt spid="31"/>
                                        </p:tgtEl>
                                        <p:attrNameLst>
                                          <p:attrName>style.visibility</p:attrName>
                                        </p:attrNameLst>
                                      </p:cBhvr>
                                      <p:to>
                                        <p:strVal val="visible"/>
                                      </p:to>
                                    </p:set>
                                    <p:anim calcmode="lin" valueType="num">
                                      <p:cBhvr additive="base">
                                        <p:cTn id="63" dur="500" fill="hold"/>
                                        <p:tgtEl>
                                          <p:spTgt spid="31"/>
                                        </p:tgtEl>
                                        <p:attrNameLst>
                                          <p:attrName>ppt_x</p:attrName>
                                        </p:attrNameLst>
                                      </p:cBhvr>
                                      <p:tavLst>
                                        <p:tav tm="0">
                                          <p:val>
                                            <p:strVal val="#ppt_x"/>
                                          </p:val>
                                        </p:tav>
                                        <p:tav tm="100000">
                                          <p:val>
                                            <p:strVal val="#ppt_x"/>
                                          </p:val>
                                        </p:tav>
                                      </p:tavLst>
                                    </p:anim>
                                    <p:anim calcmode="lin" valueType="num">
                                      <p:cBhvr additive="base">
                                        <p:cTn id="64" dur="500" fill="hold"/>
                                        <p:tgtEl>
                                          <p:spTgt spid="31"/>
                                        </p:tgtEl>
                                        <p:attrNameLst>
                                          <p:attrName>ppt_y</p:attrName>
                                        </p:attrNameLst>
                                      </p:cBhvr>
                                      <p:tavLst>
                                        <p:tav tm="0">
                                          <p:val>
                                            <p:strVal val="1+#ppt_h/2"/>
                                          </p:val>
                                        </p:tav>
                                        <p:tav tm="100000">
                                          <p:val>
                                            <p:strVal val="#ppt_y"/>
                                          </p:val>
                                        </p:tav>
                                      </p:tavLst>
                                    </p:anim>
                                  </p:childTnLst>
                                </p:cTn>
                              </p:par>
                              <p:par>
                                <p:cTn id="65" presetID="2" presetClass="entr" presetSubtype="4" fill="hold" nodeType="withEffect">
                                  <p:stCondLst>
                                    <p:cond delay="0"/>
                                  </p:stCondLst>
                                  <p:childTnLst>
                                    <p:set>
                                      <p:cBhvr>
                                        <p:cTn id="66" dur="1" fill="hold">
                                          <p:stCondLst>
                                            <p:cond delay="0"/>
                                          </p:stCondLst>
                                        </p:cTn>
                                        <p:tgtEl>
                                          <p:spTgt spid="32"/>
                                        </p:tgtEl>
                                        <p:attrNameLst>
                                          <p:attrName>style.visibility</p:attrName>
                                        </p:attrNameLst>
                                      </p:cBhvr>
                                      <p:to>
                                        <p:strVal val="visible"/>
                                      </p:to>
                                    </p:set>
                                    <p:anim calcmode="lin" valueType="num">
                                      <p:cBhvr additive="base">
                                        <p:cTn id="67" dur="500" fill="hold"/>
                                        <p:tgtEl>
                                          <p:spTgt spid="32"/>
                                        </p:tgtEl>
                                        <p:attrNameLst>
                                          <p:attrName>ppt_x</p:attrName>
                                        </p:attrNameLst>
                                      </p:cBhvr>
                                      <p:tavLst>
                                        <p:tav tm="0">
                                          <p:val>
                                            <p:strVal val="#ppt_x"/>
                                          </p:val>
                                        </p:tav>
                                        <p:tav tm="100000">
                                          <p:val>
                                            <p:strVal val="#ppt_x"/>
                                          </p:val>
                                        </p:tav>
                                      </p:tavLst>
                                    </p:anim>
                                    <p:anim calcmode="lin" valueType="num">
                                      <p:cBhvr additive="base">
                                        <p:cTn id="68" dur="500" fill="hold"/>
                                        <p:tgtEl>
                                          <p:spTgt spid="32"/>
                                        </p:tgtEl>
                                        <p:attrNameLst>
                                          <p:attrName>ppt_y</p:attrName>
                                        </p:attrNameLst>
                                      </p:cBhvr>
                                      <p:tavLst>
                                        <p:tav tm="0">
                                          <p:val>
                                            <p:strVal val="1+#ppt_h/2"/>
                                          </p:val>
                                        </p:tav>
                                        <p:tav tm="100000">
                                          <p:val>
                                            <p:strVal val="#ppt_y"/>
                                          </p:val>
                                        </p:tav>
                                      </p:tavLst>
                                    </p:anim>
                                  </p:childTnLst>
                                </p:cTn>
                              </p:par>
                              <p:par>
                                <p:cTn id="69" presetID="2" presetClass="entr" presetSubtype="4" fill="hold" grpId="0" nodeType="withEffect">
                                  <p:stCondLst>
                                    <p:cond delay="0"/>
                                  </p:stCondLst>
                                  <p:childTnLst>
                                    <p:set>
                                      <p:cBhvr>
                                        <p:cTn id="70" dur="1" fill="hold">
                                          <p:stCondLst>
                                            <p:cond delay="0"/>
                                          </p:stCondLst>
                                        </p:cTn>
                                        <p:tgtEl>
                                          <p:spTgt spid="33"/>
                                        </p:tgtEl>
                                        <p:attrNameLst>
                                          <p:attrName>style.visibility</p:attrName>
                                        </p:attrNameLst>
                                      </p:cBhvr>
                                      <p:to>
                                        <p:strVal val="visible"/>
                                      </p:to>
                                    </p:set>
                                    <p:anim calcmode="lin" valueType="num">
                                      <p:cBhvr additive="base">
                                        <p:cTn id="71" dur="500" fill="hold"/>
                                        <p:tgtEl>
                                          <p:spTgt spid="33"/>
                                        </p:tgtEl>
                                        <p:attrNameLst>
                                          <p:attrName>ppt_x</p:attrName>
                                        </p:attrNameLst>
                                      </p:cBhvr>
                                      <p:tavLst>
                                        <p:tav tm="0">
                                          <p:val>
                                            <p:strVal val="#ppt_x"/>
                                          </p:val>
                                        </p:tav>
                                        <p:tav tm="100000">
                                          <p:val>
                                            <p:strVal val="#ppt_x"/>
                                          </p:val>
                                        </p:tav>
                                      </p:tavLst>
                                    </p:anim>
                                    <p:anim calcmode="lin" valueType="num">
                                      <p:cBhvr additive="base">
                                        <p:cTn id="72"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2" presetClass="entr" presetSubtype="4" fill="hold" nodeType="clickEffect">
                                  <p:stCondLst>
                                    <p:cond delay="0"/>
                                  </p:stCondLst>
                                  <p:childTnLst>
                                    <p:set>
                                      <p:cBhvr>
                                        <p:cTn id="76" dur="1" fill="hold">
                                          <p:stCondLst>
                                            <p:cond delay="0"/>
                                          </p:stCondLst>
                                        </p:cTn>
                                        <p:tgtEl>
                                          <p:spTgt spid="34"/>
                                        </p:tgtEl>
                                        <p:attrNameLst>
                                          <p:attrName>style.visibility</p:attrName>
                                        </p:attrNameLst>
                                      </p:cBhvr>
                                      <p:to>
                                        <p:strVal val="visible"/>
                                      </p:to>
                                    </p:set>
                                    <p:anim calcmode="lin" valueType="num">
                                      <p:cBhvr additive="base">
                                        <p:cTn id="77" dur="500" fill="hold"/>
                                        <p:tgtEl>
                                          <p:spTgt spid="34"/>
                                        </p:tgtEl>
                                        <p:attrNameLst>
                                          <p:attrName>ppt_x</p:attrName>
                                        </p:attrNameLst>
                                      </p:cBhvr>
                                      <p:tavLst>
                                        <p:tav tm="0">
                                          <p:val>
                                            <p:strVal val="#ppt_x"/>
                                          </p:val>
                                        </p:tav>
                                        <p:tav tm="100000">
                                          <p:val>
                                            <p:strVal val="#ppt_x"/>
                                          </p:val>
                                        </p:tav>
                                      </p:tavLst>
                                    </p:anim>
                                    <p:anim calcmode="lin" valueType="num">
                                      <p:cBhvr additive="base">
                                        <p:cTn id="78" dur="500" fill="hold"/>
                                        <p:tgtEl>
                                          <p:spTgt spid="34"/>
                                        </p:tgtEl>
                                        <p:attrNameLst>
                                          <p:attrName>ppt_y</p:attrName>
                                        </p:attrNameLst>
                                      </p:cBhvr>
                                      <p:tavLst>
                                        <p:tav tm="0">
                                          <p:val>
                                            <p:strVal val="1+#ppt_h/2"/>
                                          </p:val>
                                        </p:tav>
                                        <p:tav tm="100000">
                                          <p:val>
                                            <p:strVal val="#ppt_y"/>
                                          </p:val>
                                        </p:tav>
                                      </p:tavLst>
                                    </p:anim>
                                  </p:childTnLst>
                                </p:cTn>
                              </p:par>
                              <p:par>
                                <p:cTn id="79" presetID="2" presetClass="entr" presetSubtype="4" fill="hold" nodeType="withEffect">
                                  <p:stCondLst>
                                    <p:cond delay="0"/>
                                  </p:stCondLst>
                                  <p:childTnLst>
                                    <p:set>
                                      <p:cBhvr>
                                        <p:cTn id="80" dur="1" fill="hold">
                                          <p:stCondLst>
                                            <p:cond delay="0"/>
                                          </p:stCondLst>
                                        </p:cTn>
                                        <p:tgtEl>
                                          <p:spTgt spid="35"/>
                                        </p:tgtEl>
                                        <p:attrNameLst>
                                          <p:attrName>style.visibility</p:attrName>
                                        </p:attrNameLst>
                                      </p:cBhvr>
                                      <p:to>
                                        <p:strVal val="visible"/>
                                      </p:to>
                                    </p:set>
                                    <p:anim calcmode="lin" valueType="num">
                                      <p:cBhvr additive="base">
                                        <p:cTn id="81" dur="500" fill="hold"/>
                                        <p:tgtEl>
                                          <p:spTgt spid="35"/>
                                        </p:tgtEl>
                                        <p:attrNameLst>
                                          <p:attrName>ppt_x</p:attrName>
                                        </p:attrNameLst>
                                      </p:cBhvr>
                                      <p:tavLst>
                                        <p:tav tm="0">
                                          <p:val>
                                            <p:strVal val="#ppt_x"/>
                                          </p:val>
                                        </p:tav>
                                        <p:tav tm="100000">
                                          <p:val>
                                            <p:strVal val="#ppt_x"/>
                                          </p:val>
                                        </p:tav>
                                      </p:tavLst>
                                    </p:anim>
                                    <p:anim calcmode="lin" valueType="num">
                                      <p:cBhvr additive="base">
                                        <p:cTn id="82" dur="500" fill="hold"/>
                                        <p:tgtEl>
                                          <p:spTgt spid="35"/>
                                        </p:tgtEl>
                                        <p:attrNameLst>
                                          <p:attrName>ppt_y</p:attrName>
                                        </p:attrNameLst>
                                      </p:cBhvr>
                                      <p:tavLst>
                                        <p:tav tm="0">
                                          <p:val>
                                            <p:strVal val="1+#ppt_h/2"/>
                                          </p:val>
                                        </p:tav>
                                        <p:tav tm="100000">
                                          <p:val>
                                            <p:strVal val="#ppt_y"/>
                                          </p:val>
                                        </p:tav>
                                      </p:tavLst>
                                    </p:anim>
                                  </p:childTnLst>
                                </p:cTn>
                              </p:par>
                              <p:par>
                                <p:cTn id="83" presetID="2" presetClass="entr" presetSubtype="4" fill="hold" grpId="0" nodeType="withEffect">
                                  <p:stCondLst>
                                    <p:cond delay="0"/>
                                  </p:stCondLst>
                                  <p:childTnLst>
                                    <p:set>
                                      <p:cBhvr>
                                        <p:cTn id="84" dur="1" fill="hold">
                                          <p:stCondLst>
                                            <p:cond delay="0"/>
                                          </p:stCondLst>
                                        </p:cTn>
                                        <p:tgtEl>
                                          <p:spTgt spid="36"/>
                                        </p:tgtEl>
                                        <p:attrNameLst>
                                          <p:attrName>style.visibility</p:attrName>
                                        </p:attrNameLst>
                                      </p:cBhvr>
                                      <p:to>
                                        <p:strVal val="visible"/>
                                      </p:to>
                                    </p:set>
                                    <p:anim calcmode="lin" valueType="num">
                                      <p:cBhvr additive="base">
                                        <p:cTn id="85" dur="500" fill="hold"/>
                                        <p:tgtEl>
                                          <p:spTgt spid="36"/>
                                        </p:tgtEl>
                                        <p:attrNameLst>
                                          <p:attrName>ppt_x</p:attrName>
                                        </p:attrNameLst>
                                      </p:cBhvr>
                                      <p:tavLst>
                                        <p:tav tm="0">
                                          <p:val>
                                            <p:strVal val="#ppt_x"/>
                                          </p:val>
                                        </p:tav>
                                        <p:tav tm="100000">
                                          <p:val>
                                            <p:strVal val="#ppt_x"/>
                                          </p:val>
                                        </p:tav>
                                      </p:tavLst>
                                    </p:anim>
                                    <p:anim calcmode="lin" valueType="num">
                                      <p:cBhvr additive="base">
                                        <p:cTn id="86"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3" grpId="0"/>
      <p:bldP spid="27" grpId="0"/>
      <p:bldP spid="30" grpId="0"/>
      <p:bldP spid="33" grpId="0"/>
      <p:bldP spid="36"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998" y="5334748"/>
            <a:ext cx="678135" cy="990000"/>
            <a:chOff x="10490969" y="1448827"/>
            <a:chExt cx="678135" cy="990000"/>
          </a:xfrm>
        </p:grpSpPr>
        <p:sp>
          <p:nvSpPr>
            <p:cNvPr id="17" name="Freeform: Shape 16">
              <a:extLst>
                <a:ext uri="{FF2B5EF4-FFF2-40B4-BE49-F238E27FC236}">
                  <a16:creationId xmlns:a16="http://schemas.microsoft.com/office/drawing/2014/main" id="{02ECB475-568C-47AC-B16D-2E202DEB2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8" name="Oval 17">
              <a:extLst>
                <a:ext uri="{FF2B5EF4-FFF2-40B4-BE49-F238E27FC236}">
                  <a16:creationId xmlns:a16="http://schemas.microsoft.com/office/drawing/2014/main" id="{080D8764-525A-441E-B58F-068E82F09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 name="Oval 18">
              <a:extLst>
                <a:ext uri="{FF2B5EF4-FFF2-40B4-BE49-F238E27FC236}">
                  <a16:creationId xmlns:a16="http://schemas.microsoft.com/office/drawing/2014/main" id="{11196109-6F2B-4738-B2FC-2CCC753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Freeform: Shape 19">
              <a:extLst>
                <a:ext uri="{FF2B5EF4-FFF2-40B4-BE49-F238E27FC236}">
                  <a16:creationId xmlns:a16="http://schemas.microsoft.com/office/drawing/2014/main" id="{F7E468C2-69B8-470B-85E3-801A3CB1D7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useBgFill="1">
        <p:nvSpPr>
          <p:cNvPr id="22" name="Rectangle 21">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508FFAD-C166-944F-56D0-0A25812F8931}"/>
              </a:ext>
            </a:extLst>
          </p:cNvPr>
          <p:cNvSpPr>
            <a:spLocks noGrp="1"/>
          </p:cNvSpPr>
          <p:nvPr>
            <p:ph type="title"/>
          </p:nvPr>
        </p:nvSpPr>
        <p:spPr>
          <a:xfrm>
            <a:off x="550863" y="549275"/>
            <a:ext cx="5437185" cy="1997855"/>
          </a:xfrm>
        </p:spPr>
        <p:txBody>
          <a:bodyPr vert="horz" wrap="square" lIns="0" tIns="0" rIns="0" bIns="0" rtlCol="0" anchor="b" anchorCtr="0">
            <a:normAutofit/>
          </a:bodyPr>
          <a:lstStyle/>
          <a:p>
            <a:r>
              <a:rPr lang="en-US"/>
              <a:t>Identify A Business Problem</a:t>
            </a:r>
            <a:br>
              <a:rPr lang="en-US" dirty="0"/>
            </a:br>
            <a:endParaRPr lang="en-US" dirty="0"/>
          </a:p>
        </p:txBody>
      </p:sp>
      <p:sp>
        <p:nvSpPr>
          <p:cNvPr id="4" name="Content Placeholder 3">
            <a:extLst>
              <a:ext uri="{FF2B5EF4-FFF2-40B4-BE49-F238E27FC236}">
                <a16:creationId xmlns:a16="http://schemas.microsoft.com/office/drawing/2014/main" id="{9861098F-BBCD-B061-C1C3-86B1E44881E6}"/>
              </a:ext>
            </a:extLst>
          </p:cNvPr>
          <p:cNvSpPr>
            <a:spLocks noGrp="1"/>
          </p:cNvSpPr>
          <p:nvPr>
            <p:ph sz="half" idx="2"/>
          </p:nvPr>
        </p:nvSpPr>
        <p:spPr>
          <a:xfrm>
            <a:off x="461169" y="2347800"/>
            <a:ext cx="5437187" cy="3415519"/>
          </a:xfrm>
        </p:spPr>
        <p:txBody>
          <a:bodyPr vert="horz" wrap="square" lIns="0" tIns="0" rIns="0" bIns="0" rtlCol="0" anchor="t">
            <a:normAutofit/>
          </a:bodyPr>
          <a:lstStyle/>
          <a:p>
            <a:r>
              <a:rPr lang="en-US" sz="2000" dirty="0"/>
              <a:t>The first step is to identify a business problem. You can ask a domain expert and ask, “What are the top three things that you wish worked better? Why aren’t they working yet?”</a:t>
            </a:r>
          </a:p>
          <a:p>
            <a:r>
              <a:rPr lang="en-US" sz="2000" dirty="0"/>
              <a:t>You can search the case studies that companies are working on right now.</a:t>
            </a:r>
          </a:p>
          <a:p>
            <a:endParaRPr lang="en-US" sz="2000" dirty="0"/>
          </a:p>
        </p:txBody>
      </p:sp>
      <p:pic>
        <p:nvPicPr>
          <p:cNvPr id="13" name="Graphic 12" descr="Magnifying glass">
            <a:extLst>
              <a:ext uri="{FF2B5EF4-FFF2-40B4-BE49-F238E27FC236}">
                <a16:creationId xmlns:a16="http://schemas.microsoft.com/office/drawing/2014/main" id="{1B265AC8-8897-4F14-6F33-C7FDB7A4F24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924676" y="1109747"/>
            <a:ext cx="4713922" cy="4713922"/>
          </a:xfrm>
          <a:custGeom>
            <a:avLst/>
            <a:gdLst/>
            <a:ahLst/>
            <a:cxnLst/>
            <a:rect l="l" t="t" r="r" b="b"/>
            <a:pathLst>
              <a:path w="4713922" h="5759450">
                <a:moveTo>
                  <a:pt x="0" y="0"/>
                </a:moveTo>
                <a:lnTo>
                  <a:pt x="4713922" y="0"/>
                </a:lnTo>
                <a:lnTo>
                  <a:pt x="4713922" y="5759450"/>
                </a:lnTo>
                <a:lnTo>
                  <a:pt x="0" y="5759450"/>
                </a:lnTo>
                <a:close/>
              </a:path>
            </a:pathLst>
          </a:custGeom>
        </p:spPr>
      </p:pic>
      <p:sp>
        <p:nvSpPr>
          <p:cNvPr id="7" name="Date Placeholder 6">
            <a:extLst>
              <a:ext uri="{FF2B5EF4-FFF2-40B4-BE49-F238E27FC236}">
                <a16:creationId xmlns:a16="http://schemas.microsoft.com/office/drawing/2014/main" id="{D9363B9C-BE92-0EE7-73A8-5F2F331536D5}"/>
              </a:ext>
            </a:extLst>
          </p:cNvPr>
          <p:cNvSpPr>
            <a:spLocks noGrp="1"/>
          </p:cNvSpPr>
          <p:nvPr>
            <p:ph type="dt" sz="half" idx="10"/>
          </p:nvPr>
        </p:nvSpPr>
        <p:spPr>
          <a:xfrm>
            <a:off x="550863" y="6507212"/>
            <a:ext cx="2628900" cy="153888"/>
          </a:xfrm>
        </p:spPr>
        <p:txBody>
          <a:bodyPr vert="horz" wrap="square" lIns="0" tIns="0" rIns="0" bIns="0" rtlCol="0" anchor="ctr">
            <a:normAutofit/>
          </a:bodyPr>
          <a:lstStyle/>
          <a:p>
            <a:pPr>
              <a:spcAft>
                <a:spcPts val="600"/>
              </a:spcAft>
            </a:pPr>
            <a:fld id="{B11488DD-AAC5-4D6E-A48E-1FEEDAFB27D8}" type="datetime1">
              <a:rPr lang="en-US" smtClean="0">
                <a:solidFill>
                  <a:schemeClr val="tx1">
                    <a:alpha val="80000"/>
                  </a:schemeClr>
                </a:solidFill>
              </a:rPr>
              <a:t>4/7/2024</a:t>
            </a:fld>
            <a:endParaRPr lang="en-US" dirty="0">
              <a:solidFill>
                <a:schemeClr val="tx1">
                  <a:alpha val="80000"/>
                </a:schemeClr>
              </a:solidFill>
            </a:endParaRPr>
          </a:p>
        </p:txBody>
      </p:sp>
      <p:sp>
        <p:nvSpPr>
          <p:cNvPr id="8" name="Footer Placeholder 7">
            <a:extLst>
              <a:ext uri="{FF2B5EF4-FFF2-40B4-BE49-F238E27FC236}">
                <a16:creationId xmlns:a16="http://schemas.microsoft.com/office/drawing/2014/main" id="{CF24D291-017B-5134-31E6-AC23FF803A48}"/>
              </a:ext>
            </a:extLst>
          </p:cNvPr>
          <p:cNvSpPr>
            <a:spLocks noGrp="1"/>
          </p:cNvSpPr>
          <p:nvPr>
            <p:ph type="ftr" sz="quarter" idx="11"/>
          </p:nvPr>
        </p:nvSpPr>
        <p:spPr>
          <a:xfrm>
            <a:off x="3359150" y="6507212"/>
            <a:ext cx="6379210" cy="153888"/>
          </a:xfrm>
        </p:spPr>
        <p:txBody>
          <a:bodyPr vert="horz" wrap="square" lIns="0" tIns="0" rIns="0" bIns="0" rtlCol="0" anchor="ctr">
            <a:normAutofit/>
          </a:bodyPr>
          <a:lstStyle/>
          <a:p>
            <a:pPr>
              <a:spcAft>
                <a:spcPts val="600"/>
              </a:spcAft>
            </a:pPr>
            <a:r>
              <a:rPr lang="en-GB">
                <a:solidFill>
                  <a:schemeClr val="tx1">
                    <a:alpha val="80000"/>
                  </a:schemeClr>
                </a:solidFill>
              </a:rPr>
              <a:t>Getting Started with AI &amp; Data Science </a:t>
            </a:r>
            <a:endParaRPr lang="en-US" kern="1200" dirty="0">
              <a:solidFill>
                <a:schemeClr val="tx1">
                  <a:alpha val="80000"/>
                </a:schemeClr>
              </a:solidFill>
              <a:latin typeface="+mn-lt"/>
              <a:ea typeface="+mn-ea"/>
              <a:cs typeface="+mn-cs"/>
            </a:endParaRPr>
          </a:p>
        </p:txBody>
      </p:sp>
      <p:sp>
        <p:nvSpPr>
          <p:cNvPr id="9" name="Slide Number Placeholder 8">
            <a:extLst>
              <a:ext uri="{FF2B5EF4-FFF2-40B4-BE49-F238E27FC236}">
                <a16:creationId xmlns:a16="http://schemas.microsoft.com/office/drawing/2014/main" id="{E4EB462B-EE5E-4D08-62DA-23FC2D6B7A73}"/>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25</a:t>
            </a:fld>
            <a:endParaRPr lang="en-US">
              <a:solidFill>
                <a:schemeClr val="tx1">
                  <a:alpha val="80000"/>
                </a:schemeClr>
              </a:solidFill>
            </a:endParaRPr>
          </a:p>
        </p:txBody>
      </p:sp>
    </p:spTree>
    <p:extLst>
      <p:ext uri="{BB962C8B-B14F-4D97-AF65-F5344CB8AC3E}">
        <p14:creationId xmlns:p14="http://schemas.microsoft.com/office/powerpoint/2010/main" val="28400664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998" y="5334748"/>
            <a:ext cx="678135" cy="990000"/>
            <a:chOff x="10490969" y="1448827"/>
            <a:chExt cx="678135" cy="990000"/>
          </a:xfrm>
        </p:grpSpPr>
        <p:sp>
          <p:nvSpPr>
            <p:cNvPr id="16" name="Freeform: Shape 15">
              <a:extLst>
                <a:ext uri="{FF2B5EF4-FFF2-40B4-BE49-F238E27FC236}">
                  <a16:creationId xmlns:a16="http://schemas.microsoft.com/office/drawing/2014/main" id="{02ECB475-568C-47AC-B16D-2E202DEB2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Oval 16">
              <a:extLst>
                <a:ext uri="{FF2B5EF4-FFF2-40B4-BE49-F238E27FC236}">
                  <a16:creationId xmlns:a16="http://schemas.microsoft.com/office/drawing/2014/main" id="{080D8764-525A-441E-B58F-068E82F09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8" name="Oval 17">
              <a:extLst>
                <a:ext uri="{FF2B5EF4-FFF2-40B4-BE49-F238E27FC236}">
                  <a16:creationId xmlns:a16="http://schemas.microsoft.com/office/drawing/2014/main" id="{11196109-6F2B-4738-B2FC-2CCC753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 name="Freeform: Shape 18">
              <a:extLst>
                <a:ext uri="{FF2B5EF4-FFF2-40B4-BE49-F238E27FC236}">
                  <a16:creationId xmlns:a16="http://schemas.microsoft.com/office/drawing/2014/main" id="{F7E468C2-69B8-470B-85E3-801A3CB1D7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useBgFill="1">
        <p:nvSpPr>
          <p:cNvPr id="21" name="Rectangle 20">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508FFAD-C166-944F-56D0-0A25812F8931}"/>
              </a:ext>
            </a:extLst>
          </p:cNvPr>
          <p:cNvSpPr>
            <a:spLocks noGrp="1"/>
          </p:cNvSpPr>
          <p:nvPr>
            <p:ph type="title"/>
          </p:nvPr>
        </p:nvSpPr>
        <p:spPr>
          <a:xfrm>
            <a:off x="550864" y="549275"/>
            <a:ext cx="3565524" cy="1997855"/>
          </a:xfrm>
        </p:spPr>
        <p:txBody>
          <a:bodyPr vert="horz" wrap="square" lIns="0" tIns="0" rIns="0" bIns="0" rtlCol="0" anchor="b" anchorCtr="0">
            <a:normAutofit/>
          </a:bodyPr>
          <a:lstStyle/>
          <a:p>
            <a:r>
              <a:rPr lang="en-US" kern="1200" dirty="0">
                <a:solidFill>
                  <a:schemeClr val="tx1"/>
                </a:solidFill>
                <a:latin typeface="+mj-lt"/>
                <a:ea typeface="+mj-ea"/>
                <a:cs typeface="+mj-cs"/>
              </a:rPr>
              <a:t>Brainstorm AI solutions</a:t>
            </a:r>
            <a:br>
              <a:rPr lang="en-US" kern="1200" dirty="0">
                <a:solidFill>
                  <a:schemeClr val="tx1"/>
                </a:solidFill>
                <a:latin typeface="+mj-lt"/>
                <a:ea typeface="+mj-ea"/>
                <a:cs typeface="+mj-cs"/>
              </a:rPr>
            </a:br>
            <a:endParaRPr lang="en-US" kern="1200" dirty="0">
              <a:solidFill>
                <a:schemeClr val="tx1"/>
              </a:solidFill>
              <a:latin typeface="+mj-lt"/>
              <a:ea typeface="+mj-ea"/>
              <a:cs typeface="+mj-cs"/>
            </a:endParaRPr>
          </a:p>
        </p:txBody>
      </p:sp>
      <p:sp>
        <p:nvSpPr>
          <p:cNvPr id="4" name="Content Placeholder 3">
            <a:extLst>
              <a:ext uri="{FF2B5EF4-FFF2-40B4-BE49-F238E27FC236}">
                <a16:creationId xmlns:a16="http://schemas.microsoft.com/office/drawing/2014/main" id="{9861098F-BBCD-B061-C1C3-86B1E44881E6}"/>
              </a:ext>
            </a:extLst>
          </p:cNvPr>
          <p:cNvSpPr>
            <a:spLocks noGrp="1"/>
          </p:cNvSpPr>
          <p:nvPr>
            <p:ph sz="half" idx="2"/>
          </p:nvPr>
        </p:nvSpPr>
        <p:spPr>
          <a:xfrm>
            <a:off x="550863" y="2678400"/>
            <a:ext cx="3565525" cy="3414425"/>
          </a:xfrm>
        </p:spPr>
        <p:txBody>
          <a:bodyPr vert="horz" wrap="square" lIns="0" tIns="0" rIns="0" bIns="0" rtlCol="0" anchor="t">
            <a:normAutofit/>
          </a:bodyPr>
          <a:lstStyle/>
          <a:p>
            <a:r>
              <a:rPr lang="en-US" sz="1600"/>
              <a:t>Once you understand a problem, you can brainstorm potential solutions more efficiently.</a:t>
            </a:r>
          </a:p>
          <a:p>
            <a:r>
              <a:rPr lang="en-US" sz="1600"/>
              <a:t>Sometimes there isn’t a good AI solution, and that’s okay too</a:t>
            </a:r>
          </a:p>
        </p:txBody>
      </p:sp>
      <p:sp>
        <p:nvSpPr>
          <p:cNvPr id="7" name="Date Placeholder 6">
            <a:extLst>
              <a:ext uri="{FF2B5EF4-FFF2-40B4-BE49-F238E27FC236}">
                <a16:creationId xmlns:a16="http://schemas.microsoft.com/office/drawing/2014/main" id="{D9363B9C-BE92-0EE7-73A8-5F2F331536D5}"/>
              </a:ext>
            </a:extLst>
          </p:cNvPr>
          <p:cNvSpPr>
            <a:spLocks noGrp="1"/>
          </p:cNvSpPr>
          <p:nvPr>
            <p:ph type="dt" sz="half" idx="10"/>
          </p:nvPr>
        </p:nvSpPr>
        <p:spPr>
          <a:xfrm>
            <a:off x="550863" y="6507212"/>
            <a:ext cx="2628900" cy="153888"/>
          </a:xfrm>
        </p:spPr>
        <p:txBody>
          <a:bodyPr vert="horz" wrap="square" lIns="0" tIns="0" rIns="0" bIns="0" rtlCol="0" anchor="ctr">
            <a:normAutofit/>
          </a:bodyPr>
          <a:lstStyle/>
          <a:p>
            <a:pPr>
              <a:spcAft>
                <a:spcPts val="600"/>
              </a:spcAft>
            </a:pPr>
            <a:fld id="{64F44CA2-CF40-4474-9C66-0995E4AC8349}" type="datetime1">
              <a:rPr lang="en-US" smtClean="0">
                <a:solidFill>
                  <a:schemeClr val="tx1">
                    <a:alpha val="80000"/>
                  </a:schemeClr>
                </a:solidFill>
              </a:rPr>
              <a:t>4/7/2024</a:t>
            </a:fld>
            <a:endParaRPr lang="en-US" dirty="0">
              <a:solidFill>
                <a:schemeClr val="tx1">
                  <a:alpha val="80000"/>
                </a:schemeClr>
              </a:solidFill>
            </a:endParaRPr>
          </a:p>
        </p:txBody>
      </p:sp>
      <p:pic>
        <p:nvPicPr>
          <p:cNvPr id="11" name="Picture 10" descr="Lightbulb idea concept">
            <a:extLst>
              <a:ext uri="{FF2B5EF4-FFF2-40B4-BE49-F238E27FC236}">
                <a16:creationId xmlns:a16="http://schemas.microsoft.com/office/drawing/2014/main" id="{F3FA14AC-29E0-89A1-AD7C-CDDE4FC36050}"/>
              </a:ext>
            </a:extLst>
          </p:cNvPr>
          <p:cNvPicPr>
            <a:picLocks noChangeAspect="1"/>
          </p:cNvPicPr>
          <p:nvPr/>
        </p:nvPicPr>
        <p:blipFill rotWithShape="1">
          <a:blip r:embed="rId2"/>
          <a:srcRect r="25627" b="-1"/>
          <a:stretch/>
        </p:blipFill>
        <p:spPr>
          <a:xfrm>
            <a:off x="4550899" y="10"/>
            <a:ext cx="7641102" cy="6857990"/>
          </a:xfrm>
          <a:custGeom>
            <a:avLst/>
            <a:gdLst/>
            <a:ahLst/>
            <a:cxnLst/>
            <a:rect l="l" t="t" r="r" b="b"/>
            <a:pathLst>
              <a:path w="7641102" h="6858000">
                <a:moveTo>
                  <a:pt x="0" y="0"/>
                </a:moveTo>
                <a:lnTo>
                  <a:pt x="7641102" y="0"/>
                </a:lnTo>
                <a:lnTo>
                  <a:pt x="7641102" y="6858000"/>
                </a:lnTo>
                <a:lnTo>
                  <a:pt x="0" y="6858000"/>
                </a:lnTo>
                <a:close/>
              </a:path>
            </a:pathLst>
          </a:custGeom>
        </p:spPr>
      </p:pic>
      <p:sp>
        <p:nvSpPr>
          <p:cNvPr id="23" name="Rectangle 22">
            <a:extLst>
              <a:ext uri="{FF2B5EF4-FFF2-40B4-BE49-F238E27FC236}">
                <a16:creationId xmlns:a16="http://schemas.microsoft.com/office/drawing/2014/main" id="{6FF3A87B-2255-45E0-A551-C11FAF9329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50898" y="5773729"/>
            <a:ext cx="7641102" cy="1084271"/>
          </a:xfrm>
          <a:prstGeom prst="rect">
            <a:avLst/>
          </a:prstGeom>
          <a:gradFill flip="none" rotWithShape="1">
            <a:gsLst>
              <a:gs pos="100000">
                <a:schemeClr val="bg2">
                  <a:alpha val="60000"/>
                </a:schemeClr>
              </a:gs>
              <a:gs pos="40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ooter Placeholder 7">
            <a:extLst>
              <a:ext uri="{FF2B5EF4-FFF2-40B4-BE49-F238E27FC236}">
                <a16:creationId xmlns:a16="http://schemas.microsoft.com/office/drawing/2014/main" id="{CF24D291-017B-5134-31E6-AC23FF803A48}"/>
              </a:ext>
            </a:extLst>
          </p:cNvPr>
          <p:cNvSpPr>
            <a:spLocks noGrp="1"/>
          </p:cNvSpPr>
          <p:nvPr>
            <p:ph type="ftr" sz="quarter" idx="11"/>
          </p:nvPr>
        </p:nvSpPr>
        <p:spPr>
          <a:xfrm>
            <a:off x="3359150" y="6507212"/>
            <a:ext cx="6379210" cy="153888"/>
          </a:xfrm>
        </p:spPr>
        <p:txBody>
          <a:bodyPr vert="horz" wrap="square" lIns="0" tIns="0" rIns="0" bIns="0" rtlCol="0" anchor="ctr">
            <a:normAutofit/>
          </a:bodyPr>
          <a:lstStyle/>
          <a:p>
            <a:pPr>
              <a:spcAft>
                <a:spcPts val="600"/>
              </a:spcAft>
            </a:pPr>
            <a:r>
              <a:rPr lang="en-GB">
                <a:solidFill>
                  <a:schemeClr val="tx1">
                    <a:alpha val="80000"/>
                  </a:schemeClr>
                </a:solidFill>
              </a:rPr>
              <a:t>Getting Started with AI &amp; Data Science </a:t>
            </a:r>
            <a:endParaRPr lang="en-US" kern="1200" dirty="0">
              <a:solidFill>
                <a:schemeClr val="tx1">
                  <a:alpha val="80000"/>
                </a:schemeClr>
              </a:solidFill>
              <a:latin typeface="+mn-lt"/>
              <a:ea typeface="+mn-ea"/>
              <a:cs typeface="+mn-cs"/>
            </a:endParaRPr>
          </a:p>
        </p:txBody>
      </p:sp>
      <p:sp>
        <p:nvSpPr>
          <p:cNvPr id="9" name="Slide Number Placeholder 8">
            <a:extLst>
              <a:ext uri="{FF2B5EF4-FFF2-40B4-BE49-F238E27FC236}">
                <a16:creationId xmlns:a16="http://schemas.microsoft.com/office/drawing/2014/main" id="{E4EB462B-EE5E-4D08-62DA-23FC2D6B7A73}"/>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26</a:t>
            </a:fld>
            <a:endParaRPr lang="en-US">
              <a:solidFill>
                <a:schemeClr val="tx1">
                  <a:alpha val="80000"/>
                </a:schemeClr>
              </a:solidFill>
            </a:endParaRPr>
          </a:p>
        </p:txBody>
      </p:sp>
    </p:spTree>
    <p:extLst>
      <p:ext uri="{BB962C8B-B14F-4D97-AF65-F5344CB8AC3E}">
        <p14:creationId xmlns:p14="http://schemas.microsoft.com/office/powerpoint/2010/main" val="39615123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998" y="5334748"/>
            <a:ext cx="678135" cy="990000"/>
            <a:chOff x="10490969" y="1448827"/>
            <a:chExt cx="678135" cy="990000"/>
          </a:xfrm>
        </p:grpSpPr>
        <p:sp>
          <p:nvSpPr>
            <p:cNvPr id="17" name="Freeform: Shape 16">
              <a:extLst>
                <a:ext uri="{FF2B5EF4-FFF2-40B4-BE49-F238E27FC236}">
                  <a16:creationId xmlns:a16="http://schemas.microsoft.com/office/drawing/2014/main" id="{02ECB475-568C-47AC-B16D-2E202DEB2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8" name="Oval 17">
              <a:extLst>
                <a:ext uri="{FF2B5EF4-FFF2-40B4-BE49-F238E27FC236}">
                  <a16:creationId xmlns:a16="http://schemas.microsoft.com/office/drawing/2014/main" id="{080D8764-525A-441E-B58F-068E82F09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 name="Oval 18">
              <a:extLst>
                <a:ext uri="{FF2B5EF4-FFF2-40B4-BE49-F238E27FC236}">
                  <a16:creationId xmlns:a16="http://schemas.microsoft.com/office/drawing/2014/main" id="{11196109-6F2B-4738-B2FC-2CCC753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Freeform: Shape 19">
              <a:extLst>
                <a:ext uri="{FF2B5EF4-FFF2-40B4-BE49-F238E27FC236}">
                  <a16:creationId xmlns:a16="http://schemas.microsoft.com/office/drawing/2014/main" id="{F7E468C2-69B8-470B-85E3-801A3CB1D7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useBgFill="1">
        <p:nvSpPr>
          <p:cNvPr id="22" name="Rectangle 21">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FFAC50F-FE64-C19B-C8C4-A2429BB292C2}"/>
              </a:ext>
            </a:extLst>
          </p:cNvPr>
          <p:cNvSpPr>
            <a:spLocks noGrp="1"/>
          </p:cNvSpPr>
          <p:nvPr>
            <p:ph type="title"/>
          </p:nvPr>
        </p:nvSpPr>
        <p:spPr>
          <a:xfrm>
            <a:off x="550863" y="549275"/>
            <a:ext cx="5437185" cy="1997855"/>
          </a:xfrm>
        </p:spPr>
        <p:txBody>
          <a:bodyPr vert="horz" wrap="square" lIns="0" tIns="0" rIns="0" bIns="0" rtlCol="0" anchor="b" anchorCtr="0">
            <a:normAutofit/>
          </a:bodyPr>
          <a:lstStyle/>
          <a:p>
            <a:r>
              <a:rPr lang="en-US" dirty="0"/>
              <a:t>Assess Feasibility &amp; Values </a:t>
            </a:r>
          </a:p>
        </p:txBody>
      </p:sp>
      <p:sp>
        <p:nvSpPr>
          <p:cNvPr id="4" name="Content Placeholder 3">
            <a:extLst>
              <a:ext uri="{FF2B5EF4-FFF2-40B4-BE49-F238E27FC236}">
                <a16:creationId xmlns:a16="http://schemas.microsoft.com/office/drawing/2014/main" id="{D5875D44-A17D-6E34-DC7F-5D4913854F29}"/>
              </a:ext>
            </a:extLst>
          </p:cNvPr>
          <p:cNvSpPr>
            <a:spLocks noGrp="1"/>
          </p:cNvSpPr>
          <p:nvPr>
            <p:ph sz="half" idx="2"/>
          </p:nvPr>
        </p:nvSpPr>
        <p:spPr>
          <a:xfrm>
            <a:off x="550863" y="2677306"/>
            <a:ext cx="5437187" cy="3415519"/>
          </a:xfrm>
        </p:spPr>
        <p:txBody>
          <a:bodyPr vert="horz" wrap="square" lIns="0" tIns="0" rIns="0" bIns="0" rtlCol="0" anchor="t">
            <a:normAutofit/>
          </a:bodyPr>
          <a:lstStyle/>
          <a:p>
            <a:r>
              <a:rPr lang="en-US" sz="2000" dirty="0"/>
              <a:t>You can determine whether an approach is technically feasible by looking at: </a:t>
            </a:r>
          </a:p>
          <a:p>
            <a:pPr lvl="1"/>
            <a:r>
              <a:rPr lang="en-US" sz="2000" dirty="0"/>
              <a:t>Published work </a:t>
            </a:r>
          </a:p>
          <a:p>
            <a:pPr lvl="1"/>
            <a:r>
              <a:rPr lang="en-US" sz="2000" dirty="0"/>
              <a:t>Competitors work &amp; results</a:t>
            </a:r>
          </a:p>
          <a:p>
            <a:pPr lvl="1"/>
            <a:r>
              <a:rPr lang="en-US" sz="2000" dirty="0"/>
              <a:t>Perhaps building a quick proof of concept implementation. </a:t>
            </a:r>
          </a:p>
          <a:p>
            <a:pPr lvl="1"/>
            <a:r>
              <a:rPr lang="en-US" sz="2000" dirty="0"/>
              <a:t>Consulting with domain experts.</a:t>
            </a:r>
          </a:p>
        </p:txBody>
      </p:sp>
      <p:pic>
        <p:nvPicPr>
          <p:cNvPr id="13" name="Graphic 12" descr="Maze">
            <a:extLst>
              <a:ext uri="{FF2B5EF4-FFF2-40B4-BE49-F238E27FC236}">
                <a16:creationId xmlns:a16="http://schemas.microsoft.com/office/drawing/2014/main" id="{A6A643D8-D178-111E-F826-52F16B80D7C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924675" y="1072039"/>
            <a:ext cx="4713922" cy="4713922"/>
          </a:xfrm>
          <a:custGeom>
            <a:avLst/>
            <a:gdLst/>
            <a:ahLst/>
            <a:cxnLst/>
            <a:rect l="l" t="t" r="r" b="b"/>
            <a:pathLst>
              <a:path w="4713922" h="5759450">
                <a:moveTo>
                  <a:pt x="0" y="0"/>
                </a:moveTo>
                <a:lnTo>
                  <a:pt x="4713922" y="0"/>
                </a:lnTo>
                <a:lnTo>
                  <a:pt x="4713922" y="5759450"/>
                </a:lnTo>
                <a:lnTo>
                  <a:pt x="0" y="5759450"/>
                </a:lnTo>
                <a:close/>
              </a:path>
            </a:pathLst>
          </a:custGeom>
        </p:spPr>
      </p:pic>
      <p:sp>
        <p:nvSpPr>
          <p:cNvPr id="7" name="Date Placeholder 6">
            <a:extLst>
              <a:ext uri="{FF2B5EF4-FFF2-40B4-BE49-F238E27FC236}">
                <a16:creationId xmlns:a16="http://schemas.microsoft.com/office/drawing/2014/main" id="{F56FB2C4-808F-4C74-F7D9-4A3326C10203}"/>
              </a:ext>
            </a:extLst>
          </p:cNvPr>
          <p:cNvSpPr>
            <a:spLocks noGrp="1"/>
          </p:cNvSpPr>
          <p:nvPr>
            <p:ph type="dt" sz="half" idx="10"/>
          </p:nvPr>
        </p:nvSpPr>
        <p:spPr>
          <a:xfrm>
            <a:off x="550863" y="6507212"/>
            <a:ext cx="2628900" cy="153888"/>
          </a:xfrm>
        </p:spPr>
        <p:txBody>
          <a:bodyPr vert="horz" wrap="square" lIns="0" tIns="0" rIns="0" bIns="0" rtlCol="0" anchor="ctr">
            <a:normAutofit/>
          </a:bodyPr>
          <a:lstStyle/>
          <a:p>
            <a:pPr>
              <a:spcAft>
                <a:spcPts val="600"/>
              </a:spcAft>
            </a:pPr>
            <a:fld id="{4EF0DCBB-D4D0-4CDC-87E9-B31B2800079E}" type="datetime1">
              <a:rPr lang="en-US" smtClean="0">
                <a:solidFill>
                  <a:schemeClr val="tx1">
                    <a:alpha val="80000"/>
                  </a:schemeClr>
                </a:solidFill>
              </a:rPr>
              <a:t>4/7/2024</a:t>
            </a:fld>
            <a:endParaRPr lang="en-US" dirty="0">
              <a:solidFill>
                <a:schemeClr val="tx1">
                  <a:alpha val="80000"/>
                </a:schemeClr>
              </a:solidFill>
            </a:endParaRPr>
          </a:p>
        </p:txBody>
      </p:sp>
      <p:sp>
        <p:nvSpPr>
          <p:cNvPr id="8" name="Footer Placeholder 7">
            <a:extLst>
              <a:ext uri="{FF2B5EF4-FFF2-40B4-BE49-F238E27FC236}">
                <a16:creationId xmlns:a16="http://schemas.microsoft.com/office/drawing/2014/main" id="{D8F96435-15D5-8BB2-B61C-A23D374ED210}"/>
              </a:ext>
            </a:extLst>
          </p:cNvPr>
          <p:cNvSpPr>
            <a:spLocks noGrp="1"/>
          </p:cNvSpPr>
          <p:nvPr>
            <p:ph type="ftr" sz="quarter" idx="11"/>
          </p:nvPr>
        </p:nvSpPr>
        <p:spPr>
          <a:xfrm>
            <a:off x="3359150" y="6507212"/>
            <a:ext cx="6379210" cy="153888"/>
          </a:xfrm>
        </p:spPr>
        <p:txBody>
          <a:bodyPr vert="horz" wrap="square" lIns="0" tIns="0" rIns="0" bIns="0" rtlCol="0" anchor="ctr">
            <a:normAutofit/>
          </a:bodyPr>
          <a:lstStyle/>
          <a:p>
            <a:pPr>
              <a:spcAft>
                <a:spcPts val="600"/>
              </a:spcAft>
            </a:pPr>
            <a:r>
              <a:rPr lang="en-GB">
                <a:solidFill>
                  <a:schemeClr val="tx1">
                    <a:alpha val="80000"/>
                  </a:schemeClr>
                </a:solidFill>
              </a:rPr>
              <a:t>Getting Started with AI &amp; Data Science </a:t>
            </a:r>
            <a:endParaRPr lang="en-US" kern="1200" dirty="0">
              <a:solidFill>
                <a:schemeClr val="tx1">
                  <a:alpha val="80000"/>
                </a:schemeClr>
              </a:solidFill>
              <a:latin typeface="+mn-lt"/>
              <a:ea typeface="+mn-ea"/>
              <a:cs typeface="+mn-cs"/>
            </a:endParaRPr>
          </a:p>
        </p:txBody>
      </p:sp>
      <p:sp>
        <p:nvSpPr>
          <p:cNvPr id="9" name="Slide Number Placeholder 8">
            <a:extLst>
              <a:ext uri="{FF2B5EF4-FFF2-40B4-BE49-F238E27FC236}">
                <a16:creationId xmlns:a16="http://schemas.microsoft.com/office/drawing/2014/main" id="{41D930AE-B575-2FD7-4D53-5FA8F4498BF0}"/>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27</a:t>
            </a:fld>
            <a:endParaRPr lang="en-US">
              <a:solidFill>
                <a:schemeClr val="tx1">
                  <a:alpha val="80000"/>
                </a:schemeClr>
              </a:solidFill>
            </a:endParaRPr>
          </a:p>
        </p:txBody>
      </p:sp>
    </p:spTree>
    <p:extLst>
      <p:ext uri="{BB962C8B-B14F-4D97-AF65-F5344CB8AC3E}">
        <p14:creationId xmlns:p14="http://schemas.microsoft.com/office/powerpoint/2010/main" val="324861095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998" y="5334748"/>
            <a:ext cx="678135" cy="990000"/>
            <a:chOff x="10490969" y="1448827"/>
            <a:chExt cx="678135" cy="990000"/>
          </a:xfrm>
        </p:grpSpPr>
        <p:sp>
          <p:nvSpPr>
            <p:cNvPr id="17" name="Freeform: Shape 16">
              <a:extLst>
                <a:ext uri="{FF2B5EF4-FFF2-40B4-BE49-F238E27FC236}">
                  <a16:creationId xmlns:a16="http://schemas.microsoft.com/office/drawing/2014/main" id="{02ECB475-568C-47AC-B16D-2E202DEB2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8" name="Oval 17">
              <a:extLst>
                <a:ext uri="{FF2B5EF4-FFF2-40B4-BE49-F238E27FC236}">
                  <a16:creationId xmlns:a16="http://schemas.microsoft.com/office/drawing/2014/main" id="{080D8764-525A-441E-B58F-068E82F09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 name="Oval 18">
              <a:extLst>
                <a:ext uri="{FF2B5EF4-FFF2-40B4-BE49-F238E27FC236}">
                  <a16:creationId xmlns:a16="http://schemas.microsoft.com/office/drawing/2014/main" id="{11196109-6F2B-4738-B2FC-2CCC753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Freeform: Shape 19">
              <a:extLst>
                <a:ext uri="{FF2B5EF4-FFF2-40B4-BE49-F238E27FC236}">
                  <a16:creationId xmlns:a16="http://schemas.microsoft.com/office/drawing/2014/main" id="{F7E468C2-69B8-470B-85E3-801A3CB1D7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useBgFill="1">
        <p:nvSpPr>
          <p:cNvPr id="22" name="Rectangle 21">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3F2134E-18EA-C430-A345-3785619B2131}"/>
              </a:ext>
            </a:extLst>
          </p:cNvPr>
          <p:cNvSpPr>
            <a:spLocks noGrp="1"/>
          </p:cNvSpPr>
          <p:nvPr>
            <p:ph type="title"/>
          </p:nvPr>
        </p:nvSpPr>
        <p:spPr>
          <a:xfrm>
            <a:off x="550863" y="549275"/>
            <a:ext cx="5437185" cy="1997855"/>
          </a:xfrm>
        </p:spPr>
        <p:txBody>
          <a:bodyPr vert="horz" wrap="square" lIns="0" tIns="0" rIns="0" bIns="0" rtlCol="0" anchor="b" anchorCtr="0">
            <a:normAutofit/>
          </a:bodyPr>
          <a:lstStyle/>
          <a:p>
            <a:pPr>
              <a:lnSpc>
                <a:spcPct val="100000"/>
              </a:lnSpc>
            </a:pPr>
            <a:r>
              <a:rPr lang="en-US" dirty="0"/>
              <a:t>Determine Success Metrics</a:t>
            </a:r>
            <a:endParaRPr lang="en-US"/>
          </a:p>
        </p:txBody>
      </p:sp>
      <p:sp>
        <p:nvSpPr>
          <p:cNvPr id="4" name="Content Placeholder 3">
            <a:extLst>
              <a:ext uri="{FF2B5EF4-FFF2-40B4-BE49-F238E27FC236}">
                <a16:creationId xmlns:a16="http://schemas.microsoft.com/office/drawing/2014/main" id="{E9CC5151-3E40-697F-26D9-C46C800DB8DD}"/>
              </a:ext>
            </a:extLst>
          </p:cNvPr>
          <p:cNvSpPr>
            <a:spLocks noGrp="1"/>
          </p:cNvSpPr>
          <p:nvPr>
            <p:ph sz="half" idx="2"/>
          </p:nvPr>
        </p:nvSpPr>
        <p:spPr>
          <a:xfrm>
            <a:off x="550863" y="2677306"/>
            <a:ext cx="5437187" cy="3415519"/>
          </a:xfrm>
        </p:spPr>
        <p:txBody>
          <a:bodyPr vert="horz" wrap="square" lIns="0" tIns="0" rIns="0" bIns="0" rtlCol="0" anchor="t">
            <a:normAutofit/>
          </a:bodyPr>
          <a:lstStyle/>
          <a:p>
            <a:r>
              <a:rPr lang="en-US" sz="2000"/>
              <a:t>Once you’ve deemed a project sufficiently valuable, the next step is to determine the metrics to aim for. This includes both machine learning metrics (such as accuracy) and business metrics (such as revenue).</a:t>
            </a:r>
          </a:p>
          <a:p>
            <a:endParaRPr lang="en-US" sz="2000"/>
          </a:p>
        </p:txBody>
      </p:sp>
      <p:pic>
        <p:nvPicPr>
          <p:cNvPr id="13" name="Graphic 12" descr="Target">
            <a:extLst>
              <a:ext uri="{FF2B5EF4-FFF2-40B4-BE49-F238E27FC236}">
                <a16:creationId xmlns:a16="http://schemas.microsoft.com/office/drawing/2014/main" id="{A21F8C1B-690B-0205-3848-9C6B5826812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924675" y="1072039"/>
            <a:ext cx="4713922" cy="4713922"/>
          </a:xfrm>
          <a:custGeom>
            <a:avLst/>
            <a:gdLst/>
            <a:ahLst/>
            <a:cxnLst/>
            <a:rect l="l" t="t" r="r" b="b"/>
            <a:pathLst>
              <a:path w="4713922" h="5759450">
                <a:moveTo>
                  <a:pt x="0" y="0"/>
                </a:moveTo>
                <a:lnTo>
                  <a:pt x="4713922" y="0"/>
                </a:lnTo>
                <a:lnTo>
                  <a:pt x="4713922" y="5759450"/>
                </a:lnTo>
                <a:lnTo>
                  <a:pt x="0" y="5759450"/>
                </a:lnTo>
                <a:close/>
              </a:path>
            </a:pathLst>
          </a:custGeom>
        </p:spPr>
      </p:pic>
      <p:sp>
        <p:nvSpPr>
          <p:cNvPr id="7" name="Date Placeholder 6">
            <a:extLst>
              <a:ext uri="{FF2B5EF4-FFF2-40B4-BE49-F238E27FC236}">
                <a16:creationId xmlns:a16="http://schemas.microsoft.com/office/drawing/2014/main" id="{EA906CC7-CBF0-8703-E77B-C64F778F4464}"/>
              </a:ext>
            </a:extLst>
          </p:cNvPr>
          <p:cNvSpPr>
            <a:spLocks noGrp="1"/>
          </p:cNvSpPr>
          <p:nvPr>
            <p:ph type="dt" sz="half" idx="10"/>
          </p:nvPr>
        </p:nvSpPr>
        <p:spPr>
          <a:xfrm>
            <a:off x="550863" y="6507212"/>
            <a:ext cx="2628900" cy="153888"/>
          </a:xfrm>
        </p:spPr>
        <p:txBody>
          <a:bodyPr vert="horz" wrap="square" lIns="0" tIns="0" rIns="0" bIns="0" rtlCol="0" anchor="ctr">
            <a:normAutofit/>
          </a:bodyPr>
          <a:lstStyle/>
          <a:p>
            <a:pPr>
              <a:spcAft>
                <a:spcPts val="600"/>
              </a:spcAft>
            </a:pPr>
            <a:fld id="{7BCB5FD0-6D76-4CA6-9002-4F4403E45DA0}" type="datetime1">
              <a:rPr lang="en-US" smtClean="0">
                <a:solidFill>
                  <a:schemeClr val="tx1">
                    <a:alpha val="80000"/>
                  </a:schemeClr>
                </a:solidFill>
              </a:rPr>
              <a:t>4/7/2024</a:t>
            </a:fld>
            <a:endParaRPr lang="en-US" dirty="0">
              <a:solidFill>
                <a:schemeClr val="tx1">
                  <a:alpha val="80000"/>
                </a:schemeClr>
              </a:solidFill>
            </a:endParaRPr>
          </a:p>
        </p:txBody>
      </p:sp>
      <p:sp>
        <p:nvSpPr>
          <p:cNvPr id="8" name="Footer Placeholder 7">
            <a:extLst>
              <a:ext uri="{FF2B5EF4-FFF2-40B4-BE49-F238E27FC236}">
                <a16:creationId xmlns:a16="http://schemas.microsoft.com/office/drawing/2014/main" id="{03609632-9F0B-9D4F-E03A-DB0B7C025A2D}"/>
              </a:ext>
            </a:extLst>
          </p:cNvPr>
          <p:cNvSpPr>
            <a:spLocks noGrp="1"/>
          </p:cNvSpPr>
          <p:nvPr>
            <p:ph type="ftr" sz="quarter" idx="11"/>
          </p:nvPr>
        </p:nvSpPr>
        <p:spPr>
          <a:xfrm>
            <a:off x="3359150" y="6507212"/>
            <a:ext cx="6379210" cy="153888"/>
          </a:xfrm>
        </p:spPr>
        <p:txBody>
          <a:bodyPr vert="horz" wrap="square" lIns="0" tIns="0" rIns="0" bIns="0" rtlCol="0" anchor="ctr">
            <a:normAutofit/>
          </a:bodyPr>
          <a:lstStyle/>
          <a:p>
            <a:pPr>
              <a:spcAft>
                <a:spcPts val="600"/>
              </a:spcAft>
            </a:pPr>
            <a:r>
              <a:rPr lang="en-GB">
                <a:solidFill>
                  <a:schemeClr val="tx1">
                    <a:alpha val="80000"/>
                  </a:schemeClr>
                </a:solidFill>
              </a:rPr>
              <a:t>Getting Started with AI &amp; Data Science </a:t>
            </a:r>
            <a:endParaRPr lang="en-US" kern="1200" dirty="0">
              <a:solidFill>
                <a:schemeClr val="tx1">
                  <a:alpha val="80000"/>
                </a:schemeClr>
              </a:solidFill>
              <a:latin typeface="+mn-lt"/>
              <a:ea typeface="+mn-ea"/>
              <a:cs typeface="+mn-cs"/>
            </a:endParaRPr>
          </a:p>
        </p:txBody>
      </p:sp>
      <p:sp>
        <p:nvSpPr>
          <p:cNvPr id="9" name="Slide Number Placeholder 8">
            <a:extLst>
              <a:ext uri="{FF2B5EF4-FFF2-40B4-BE49-F238E27FC236}">
                <a16:creationId xmlns:a16="http://schemas.microsoft.com/office/drawing/2014/main" id="{4802FC26-E1C8-9CD6-9E42-A25B4E660C0A}"/>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28</a:t>
            </a:fld>
            <a:endParaRPr lang="en-US">
              <a:solidFill>
                <a:schemeClr val="tx1">
                  <a:alpha val="80000"/>
                </a:schemeClr>
              </a:solidFill>
            </a:endParaRPr>
          </a:p>
        </p:txBody>
      </p:sp>
    </p:spTree>
    <p:extLst>
      <p:ext uri="{BB962C8B-B14F-4D97-AF65-F5344CB8AC3E}">
        <p14:creationId xmlns:p14="http://schemas.microsoft.com/office/powerpoint/2010/main" val="17538598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998" y="5334748"/>
            <a:ext cx="678135" cy="990000"/>
            <a:chOff x="10490969" y="1448827"/>
            <a:chExt cx="678135" cy="990000"/>
          </a:xfrm>
        </p:grpSpPr>
        <p:sp>
          <p:nvSpPr>
            <p:cNvPr id="17" name="Freeform: Shape 16">
              <a:extLst>
                <a:ext uri="{FF2B5EF4-FFF2-40B4-BE49-F238E27FC236}">
                  <a16:creationId xmlns:a16="http://schemas.microsoft.com/office/drawing/2014/main" id="{02ECB475-568C-47AC-B16D-2E202DEB2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8" name="Oval 17">
              <a:extLst>
                <a:ext uri="{FF2B5EF4-FFF2-40B4-BE49-F238E27FC236}">
                  <a16:creationId xmlns:a16="http://schemas.microsoft.com/office/drawing/2014/main" id="{080D8764-525A-441E-B58F-068E82F09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 name="Oval 18">
              <a:extLst>
                <a:ext uri="{FF2B5EF4-FFF2-40B4-BE49-F238E27FC236}">
                  <a16:creationId xmlns:a16="http://schemas.microsoft.com/office/drawing/2014/main" id="{11196109-6F2B-4738-B2FC-2CCC753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Freeform: Shape 19">
              <a:extLst>
                <a:ext uri="{FF2B5EF4-FFF2-40B4-BE49-F238E27FC236}">
                  <a16:creationId xmlns:a16="http://schemas.microsoft.com/office/drawing/2014/main" id="{F7E468C2-69B8-470B-85E3-801A3CB1D7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useBgFill="1">
        <p:nvSpPr>
          <p:cNvPr id="22" name="Rectangle 21">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CBA580B-6843-A546-1159-F2B4850D11A0}"/>
              </a:ext>
            </a:extLst>
          </p:cNvPr>
          <p:cNvSpPr>
            <a:spLocks noGrp="1"/>
          </p:cNvSpPr>
          <p:nvPr>
            <p:ph type="title"/>
          </p:nvPr>
        </p:nvSpPr>
        <p:spPr>
          <a:xfrm>
            <a:off x="550863" y="549275"/>
            <a:ext cx="5437185" cy="1997855"/>
          </a:xfrm>
        </p:spPr>
        <p:txBody>
          <a:bodyPr vert="horz" wrap="square" lIns="0" tIns="0" rIns="0" bIns="0" rtlCol="0" anchor="b" anchorCtr="0">
            <a:normAutofit/>
          </a:bodyPr>
          <a:lstStyle/>
          <a:p>
            <a:pPr>
              <a:lnSpc>
                <a:spcPct val="100000"/>
              </a:lnSpc>
            </a:pPr>
            <a:r>
              <a:rPr lang="en-US" dirty="0"/>
              <a:t>Budget For Resources</a:t>
            </a:r>
            <a:endParaRPr lang="en-US"/>
          </a:p>
        </p:txBody>
      </p:sp>
      <p:sp>
        <p:nvSpPr>
          <p:cNvPr id="4" name="Content Placeholder 3">
            <a:extLst>
              <a:ext uri="{FF2B5EF4-FFF2-40B4-BE49-F238E27FC236}">
                <a16:creationId xmlns:a16="http://schemas.microsoft.com/office/drawing/2014/main" id="{75B98E2E-0067-8586-8716-7D407D54E858}"/>
              </a:ext>
            </a:extLst>
          </p:cNvPr>
          <p:cNvSpPr>
            <a:spLocks noGrp="1"/>
          </p:cNvSpPr>
          <p:nvPr>
            <p:ph sz="half" idx="2"/>
          </p:nvPr>
        </p:nvSpPr>
        <p:spPr>
          <a:xfrm>
            <a:off x="550863" y="2677306"/>
            <a:ext cx="5437187" cy="3415519"/>
          </a:xfrm>
        </p:spPr>
        <p:txBody>
          <a:bodyPr vert="horz" wrap="square" lIns="0" tIns="0" rIns="0" bIns="0" rtlCol="0" anchor="t">
            <a:normAutofit/>
          </a:bodyPr>
          <a:lstStyle/>
          <a:p>
            <a:r>
              <a:rPr lang="en-US" sz="2000"/>
              <a:t>Think through everything you’ll need to get the project done including data, personnel, time, and any integrations or support you may need from other teams. </a:t>
            </a:r>
          </a:p>
        </p:txBody>
      </p:sp>
      <p:pic>
        <p:nvPicPr>
          <p:cNvPr id="13" name="Graphic 12" descr="Report Add">
            <a:extLst>
              <a:ext uri="{FF2B5EF4-FFF2-40B4-BE49-F238E27FC236}">
                <a16:creationId xmlns:a16="http://schemas.microsoft.com/office/drawing/2014/main" id="{F70AD835-DE6E-26DD-D3DD-3ECFBCB65F4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924675" y="1072039"/>
            <a:ext cx="4713922" cy="4713922"/>
          </a:xfrm>
          <a:custGeom>
            <a:avLst/>
            <a:gdLst/>
            <a:ahLst/>
            <a:cxnLst/>
            <a:rect l="l" t="t" r="r" b="b"/>
            <a:pathLst>
              <a:path w="4713922" h="5759450">
                <a:moveTo>
                  <a:pt x="0" y="0"/>
                </a:moveTo>
                <a:lnTo>
                  <a:pt x="4713922" y="0"/>
                </a:lnTo>
                <a:lnTo>
                  <a:pt x="4713922" y="5759450"/>
                </a:lnTo>
                <a:lnTo>
                  <a:pt x="0" y="5759450"/>
                </a:lnTo>
                <a:close/>
              </a:path>
            </a:pathLst>
          </a:custGeom>
        </p:spPr>
      </p:pic>
      <p:sp>
        <p:nvSpPr>
          <p:cNvPr id="7" name="Date Placeholder 6">
            <a:extLst>
              <a:ext uri="{FF2B5EF4-FFF2-40B4-BE49-F238E27FC236}">
                <a16:creationId xmlns:a16="http://schemas.microsoft.com/office/drawing/2014/main" id="{9F7A65EB-566C-EEC7-D0B1-5B400B9FA2C9}"/>
              </a:ext>
            </a:extLst>
          </p:cNvPr>
          <p:cNvSpPr>
            <a:spLocks noGrp="1"/>
          </p:cNvSpPr>
          <p:nvPr>
            <p:ph type="dt" sz="half" idx="10"/>
          </p:nvPr>
        </p:nvSpPr>
        <p:spPr>
          <a:xfrm>
            <a:off x="550863" y="6507212"/>
            <a:ext cx="2628900" cy="153888"/>
          </a:xfrm>
        </p:spPr>
        <p:txBody>
          <a:bodyPr vert="horz" wrap="square" lIns="0" tIns="0" rIns="0" bIns="0" rtlCol="0" anchor="ctr">
            <a:normAutofit/>
          </a:bodyPr>
          <a:lstStyle/>
          <a:p>
            <a:pPr>
              <a:spcAft>
                <a:spcPts val="600"/>
              </a:spcAft>
            </a:pPr>
            <a:fld id="{4AFC7EC9-8121-41BA-A31E-C52A8FEE7ED6}" type="datetime1">
              <a:rPr lang="en-US" smtClean="0">
                <a:solidFill>
                  <a:schemeClr val="tx1">
                    <a:alpha val="80000"/>
                  </a:schemeClr>
                </a:solidFill>
              </a:rPr>
              <a:t>4/7/2024</a:t>
            </a:fld>
            <a:endParaRPr lang="en-US" dirty="0">
              <a:solidFill>
                <a:schemeClr val="tx1">
                  <a:alpha val="80000"/>
                </a:schemeClr>
              </a:solidFill>
            </a:endParaRPr>
          </a:p>
        </p:txBody>
      </p:sp>
      <p:sp>
        <p:nvSpPr>
          <p:cNvPr id="8" name="Footer Placeholder 7">
            <a:extLst>
              <a:ext uri="{FF2B5EF4-FFF2-40B4-BE49-F238E27FC236}">
                <a16:creationId xmlns:a16="http://schemas.microsoft.com/office/drawing/2014/main" id="{818254D1-A79A-C995-A03E-03CC22048DB2}"/>
              </a:ext>
            </a:extLst>
          </p:cNvPr>
          <p:cNvSpPr>
            <a:spLocks noGrp="1"/>
          </p:cNvSpPr>
          <p:nvPr>
            <p:ph type="ftr" sz="quarter" idx="11"/>
          </p:nvPr>
        </p:nvSpPr>
        <p:spPr>
          <a:xfrm>
            <a:off x="3351199" y="6550014"/>
            <a:ext cx="6379210" cy="153888"/>
          </a:xfrm>
        </p:spPr>
        <p:txBody>
          <a:bodyPr vert="horz" wrap="square" lIns="0" tIns="0" rIns="0" bIns="0" rtlCol="0" anchor="ctr">
            <a:normAutofit/>
          </a:bodyPr>
          <a:lstStyle/>
          <a:p>
            <a:pPr>
              <a:spcAft>
                <a:spcPts val="600"/>
              </a:spcAft>
            </a:pPr>
            <a:r>
              <a:rPr lang="en-GB">
                <a:solidFill>
                  <a:schemeClr val="tx1">
                    <a:alpha val="80000"/>
                  </a:schemeClr>
                </a:solidFill>
              </a:rPr>
              <a:t>Getting Started with AI &amp; Data Science </a:t>
            </a:r>
            <a:endParaRPr lang="en-US" kern="1200" dirty="0">
              <a:solidFill>
                <a:schemeClr val="tx1">
                  <a:alpha val="80000"/>
                </a:schemeClr>
              </a:solidFill>
              <a:latin typeface="+mn-lt"/>
              <a:ea typeface="+mn-ea"/>
              <a:cs typeface="+mn-cs"/>
            </a:endParaRPr>
          </a:p>
        </p:txBody>
      </p:sp>
      <p:sp>
        <p:nvSpPr>
          <p:cNvPr id="9" name="Slide Number Placeholder 8">
            <a:extLst>
              <a:ext uri="{FF2B5EF4-FFF2-40B4-BE49-F238E27FC236}">
                <a16:creationId xmlns:a16="http://schemas.microsoft.com/office/drawing/2014/main" id="{D9B1BA95-2B15-6533-6CC7-E96330CD3EA9}"/>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29</a:t>
            </a:fld>
            <a:endParaRPr lang="en-US">
              <a:solidFill>
                <a:schemeClr val="tx1">
                  <a:alpha val="80000"/>
                </a:schemeClr>
              </a:solidFill>
            </a:endParaRPr>
          </a:p>
        </p:txBody>
      </p:sp>
    </p:spTree>
    <p:extLst>
      <p:ext uri="{BB962C8B-B14F-4D97-AF65-F5344CB8AC3E}">
        <p14:creationId xmlns:p14="http://schemas.microsoft.com/office/powerpoint/2010/main" val="15859208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44" name="Group 43">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998" y="5334748"/>
            <a:ext cx="678135" cy="990000"/>
            <a:chOff x="10490969" y="1448827"/>
            <a:chExt cx="678135" cy="990000"/>
          </a:xfrm>
        </p:grpSpPr>
        <p:sp>
          <p:nvSpPr>
            <p:cNvPr id="45" name="Freeform: Shape 44">
              <a:extLst>
                <a:ext uri="{FF2B5EF4-FFF2-40B4-BE49-F238E27FC236}">
                  <a16:creationId xmlns:a16="http://schemas.microsoft.com/office/drawing/2014/main" id="{02ECB475-568C-47AC-B16D-2E202DEB2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6" name="Oval 45">
              <a:extLst>
                <a:ext uri="{FF2B5EF4-FFF2-40B4-BE49-F238E27FC236}">
                  <a16:creationId xmlns:a16="http://schemas.microsoft.com/office/drawing/2014/main" id="{080D8764-525A-441E-B58F-068E82F09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7" name="Oval 46">
              <a:extLst>
                <a:ext uri="{FF2B5EF4-FFF2-40B4-BE49-F238E27FC236}">
                  <a16:creationId xmlns:a16="http://schemas.microsoft.com/office/drawing/2014/main" id="{11196109-6F2B-4738-B2FC-2CCC753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8" name="Freeform: Shape 47">
              <a:extLst>
                <a:ext uri="{FF2B5EF4-FFF2-40B4-BE49-F238E27FC236}">
                  <a16:creationId xmlns:a16="http://schemas.microsoft.com/office/drawing/2014/main" id="{F7E468C2-69B8-470B-85E3-801A3CB1D7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useBgFill="1">
        <p:nvSpPr>
          <p:cNvPr id="50" name="Rectangle 49">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itle 13">
            <a:extLst>
              <a:ext uri="{FF2B5EF4-FFF2-40B4-BE49-F238E27FC236}">
                <a16:creationId xmlns:a16="http://schemas.microsoft.com/office/drawing/2014/main" id="{C15EE852-24F1-4643-8082-AB45CFF2BA10}"/>
              </a:ext>
            </a:extLst>
          </p:cNvPr>
          <p:cNvSpPr>
            <a:spLocks noGrp="1"/>
          </p:cNvSpPr>
          <p:nvPr>
            <p:ph type="title"/>
          </p:nvPr>
        </p:nvSpPr>
        <p:spPr>
          <a:xfrm>
            <a:off x="550863" y="549275"/>
            <a:ext cx="5406877" cy="2995203"/>
          </a:xfrm>
        </p:spPr>
        <p:txBody>
          <a:bodyPr vert="horz" wrap="square" lIns="0" tIns="0" rIns="0" bIns="0" rtlCol="0" anchor="b" anchorCtr="0">
            <a:normAutofit/>
          </a:bodyPr>
          <a:lstStyle/>
          <a:p>
            <a:r>
              <a:rPr lang="en-US" sz="3200" kern="1200" dirty="0">
                <a:solidFill>
                  <a:schemeClr val="tx1"/>
                </a:solidFill>
                <a:latin typeface="+mj-lt"/>
                <a:ea typeface="+mj-ea"/>
                <a:cs typeface="+mj-cs"/>
              </a:rPr>
              <a:t>AI is the new electricity. It will</a:t>
            </a:r>
            <a:br>
              <a:rPr lang="en-US" sz="3200" kern="1200" dirty="0">
                <a:solidFill>
                  <a:schemeClr val="tx1"/>
                </a:solidFill>
                <a:latin typeface="+mj-lt"/>
                <a:ea typeface="+mj-ea"/>
                <a:cs typeface="+mj-cs"/>
              </a:rPr>
            </a:br>
            <a:r>
              <a:rPr lang="en-US" sz="3200" kern="1200" dirty="0">
                <a:solidFill>
                  <a:schemeClr val="tx1"/>
                </a:solidFill>
                <a:latin typeface="+mj-lt"/>
                <a:ea typeface="+mj-ea"/>
                <a:cs typeface="+mj-cs"/>
              </a:rPr>
              <a:t>transform and improve all areas of human life</a:t>
            </a:r>
          </a:p>
        </p:txBody>
      </p:sp>
      <p:sp>
        <p:nvSpPr>
          <p:cNvPr id="15" name="Content Placeholder 14">
            <a:extLst>
              <a:ext uri="{FF2B5EF4-FFF2-40B4-BE49-F238E27FC236}">
                <a16:creationId xmlns:a16="http://schemas.microsoft.com/office/drawing/2014/main" id="{4139825C-53C7-44F4-A064-9795CECD081B}"/>
              </a:ext>
            </a:extLst>
          </p:cNvPr>
          <p:cNvSpPr>
            <a:spLocks noGrp="1"/>
          </p:cNvSpPr>
          <p:nvPr>
            <p:ph sz="quarter" idx="15"/>
          </p:nvPr>
        </p:nvSpPr>
        <p:spPr>
          <a:xfrm>
            <a:off x="503190" y="3615346"/>
            <a:ext cx="3823713" cy="3414425"/>
          </a:xfrm>
        </p:spPr>
        <p:txBody>
          <a:bodyPr vert="horz" wrap="square" lIns="0" tIns="0" rIns="0" bIns="0" rtlCol="0" anchor="t">
            <a:normAutofit/>
          </a:bodyPr>
          <a:lstStyle/>
          <a:p>
            <a:pPr marL="0" indent="0"/>
            <a:r>
              <a:rPr lang="en-US" sz="1600" dirty="0"/>
              <a:t>Andrew NG – Founder of Deep Learning.ai</a:t>
            </a:r>
          </a:p>
          <a:p>
            <a:pPr>
              <a:buFont typeface="Arial" panose="020B0604020202020204" pitchFamily="34" charset="0"/>
              <a:buChar char="•"/>
            </a:pPr>
            <a:endParaRPr lang="en-US" sz="1600" dirty="0"/>
          </a:p>
        </p:txBody>
      </p:sp>
      <p:pic>
        <p:nvPicPr>
          <p:cNvPr id="7" name="Picture Placeholder 6" descr="A picture containing person, grass, outdoor, suit&#10;&#10;Description automatically generated">
            <a:extLst>
              <a:ext uri="{FF2B5EF4-FFF2-40B4-BE49-F238E27FC236}">
                <a16:creationId xmlns:a16="http://schemas.microsoft.com/office/drawing/2014/main" id="{B088230F-26D2-2ACA-E3BA-3ED9219D898F}"/>
              </a:ext>
            </a:extLst>
          </p:cNvPr>
          <p:cNvPicPr>
            <a:picLocks noGrp="1" noChangeAspect="1"/>
          </p:cNvPicPr>
          <p:nvPr>
            <p:ph type="pic" sz="quarter" idx="13"/>
          </p:nvPr>
        </p:nvPicPr>
        <p:blipFill rotWithShape="1">
          <a:blip r:embed="rId2"/>
          <a:srcRect r="-2" b="33249"/>
          <a:stretch/>
        </p:blipFill>
        <p:spPr>
          <a:xfrm>
            <a:off x="6485640" y="862806"/>
            <a:ext cx="4234747" cy="4234747"/>
          </a:xfrm>
          <a:custGeom>
            <a:avLst/>
            <a:gdLst/>
            <a:ahLst/>
            <a:cxnLst/>
            <a:rect l="l" t="t" r="r" b="b"/>
            <a:pathLst>
              <a:path w="5132388" h="5132388">
                <a:moveTo>
                  <a:pt x="2566194" y="0"/>
                </a:moveTo>
                <a:cubicBezTo>
                  <a:pt x="3983464" y="0"/>
                  <a:pt x="5132388" y="1148924"/>
                  <a:pt x="5132388" y="2566194"/>
                </a:cubicBezTo>
                <a:cubicBezTo>
                  <a:pt x="5132388" y="3983464"/>
                  <a:pt x="3983464" y="5132388"/>
                  <a:pt x="2566194" y="5132388"/>
                </a:cubicBezTo>
                <a:cubicBezTo>
                  <a:pt x="1148924" y="5132388"/>
                  <a:pt x="0" y="3983464"/>
                  <a:pt x="0" y="2566194"/>
                </a:cubicBezTo>
                <a:cubicBezTo>
                  <a:pt x="0" y="1148924"/>
                  <a:pt x="1148924" y="0"/>
                  <a:pt x="2566194" y="0"/>
                </a:cubicBezTo>
                <a:close/>
              </a:path>
            </a:pathLst>
          </a:custGeom>
        </p:spPr>
      </p:pic>
      <p:grpSp>
        <p:nvGrpSpPr>
          <p:cNvPr id="52" name="Group 51">
            <a:extLst>
              <a:ext uri="{FF2B5EF4-FFF2-40B4-BE49-F238E27FC236}">
                <a16:creationId xmlns:a16="http://schemas.microsoft.com/office/drawing/2014/main" id="{183B29DA-9BB8-4BA8-B8E1-8C2B544078C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22156" y="4143453"/>
            <a:ext cx="734257" cy="760506"/>
            <a:chOff x="5243759" y="1363788"/>
            <a:chExt cx="734257" cy="760506"/>
          </a:xfrm>
        </p:grpSpPr>
        <p:sp>
          <p:nvSpPr>
            <p:cNvPr id="53" name="Freeform 5">
              <a:extLst>
                <a:ext uri="{FF2B5EF4-FFF2-40B4-BE49-F238E27FC236}">
                  <a16:creationId xmlns:a16="http://schemas.microsoft.com/office/drawing/2014/main" id="{D02496F8-166D-469A-8040-08608013BF7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4" name="Freeform 6">
              <a:extLst>
                <a:ext uri="{FF2B5EF4-FFF2-40B4-BE49-F238E27FC236}">
                  <a16:creationId xmlns:a16="http://schemas.microsoft.com/office/drawing/2014/main" id="{23E648A7-A02A-4DC7-9FEC-489F1BA6F77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5" name="Freeform 8">
              <a:extLst>
                <a:ext uri="{FF2B5EF4-FFF2-40B4-BE49-F238E27FC236}">
                  <a16:creationId xmlns:a16="http://schemas.microsoft.com/office/drawing/2014/main" id="{4EF573B1-38BC-4C7B-894C-BE3864A04AD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57" name="Oval 56">
            <a:extLst>
              <a:ext uri="{FF2B5EF4-FFF2-40B4-BE49-F238E27FC236}">
                <a16:creationId xmlns:a16="http://schemas.microsoft.com/office/drawing/2014/main" id="{647A77D8-817B-4A9F-86AA-FE781E813D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8780" y="5059009"/>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 name="Date Placeholder 18">
            <a:extLst>
              <a:ext uri="{FF2B5EF4-FFF2-40B4-BE49-F238E27FC236}">
                <a16:creationId xmlns:a16="http://schemas.microsoft.com/office/drawing/2014/main" id="{386DB667-0553-4FB8-B0E0-776539934AFF}"/>
              </a:ext>
            </a:extLst>
          </p:cNvPr>
          <p:cNvSpPr>
            <a:spLocks noGrp="1"/>
          </p:cNvSpPr>
          <p:nvPr>
            <p:ph type="dt" sz="half" idx="10"/>
          </p:nvPr>
        </p:nvSpPr>
        <p:spPr>
          <a:xfrm>
            <a:off x="550863" y="6507212"/>
            <a:ext cx="2628900" cy="153888"/>
          </a:xfrm>
        </p:spPr>
        <p:txBody>
          <a:bodyPr vert="horz" wrap="square" lIns="0" tIns="0" rIns="0" bIns="0" rtlCol="0" anchor="ctr">
            <a:normAutofit/>
          </a:bodyPr>
          <a:lstStyle/>
          <a:p>
            <a:pPr>
              <a:spcAft>
                <a:spcPts val="600"/>
              </a:spcAft>
            </a:pPr>
            <a:fld id="{023D1C0C-6629-4AC1-B133-F32536008B1D}" type="datetime1">
              <a:rPr lang="en-US" smtClean="0">
                <a:solidFill>
                  <a:schemeClr val="tx1">
                    <a:alpha val="80000"/>
                  </a:schemeClr>
                </a:solidFill>
              </a:rPr>
              <a:t>4/7/2024</a:t>
            </a:fld>
            <a:endParaRPr lang="en-US" dirty="0">
              <a:solidFill>
                <a:schemeClr val="tx1">
                  <a:alpha val="80000"/>
                </a:schemeClr>
              </a:solidFill>
            </a:endParaRPr>
          </a:p>
        </p:txBody>
      </p:sp>
      <p:sp>
        <p:nvSpPr>
          <p:cNvPr id="20" name="Footer Placeholder 19">
            <a:extLst>
              <a:ext uri="{FF2B5EF4-FFF2-40B4-BE49-F238E27FC236}">
                <a16:creationId xmlns:a16="http://schemas.microsoft.com/office/drawing/2014/main" id="{C77C6228-C5A8-44DC-ABD7-A22A4475D3DF}"/>
              </a:ext>
            </a:extLst>
          </p:cNvPr>
          <p:cNvSpPr>
            <a:spLocks noGrp="1"/>
          </p:cNvSpPr>
          <p:nvPr>
            <p:ph type="ftr" sz="quarter" idx="11"/>
          </p:nvPr>
        </p:nvSpPr>
        <p:spPr>
          <a:xfrm>
            <a:off x="3359150" y="6507212"/>
            <a:ext cx="6379210" cy="153888"/>
          </a:xfrm>
        </p:spPr>
        <p:txBody>
          <a:bodyPr vert="horz" wrap="square" lIns="0" tIns="0" rIns="0" bIns="0" rtlCol="0" anchor="ctr">
            <a:normAutofit/>
          </a:bodyPr>
          <a:lstStyle/>
          <a:p>
            <a:pPr>
              <a:spcAft>
                <a:spcPts val="600"/>
              </a:spcAft>
            </a:pPr>
            <a:r>
              <a:rPr lang="en-GB">
                <a:solidFill>
                  <a:schemeClr val="tx1">
                    <a:alpha val="80000"/>
                  </a:schemeClr>
                </a:solidFill>
              </a:rPr>
              <a:t>Getting Started with AI &amp; Data Science </a:t>
            </a:r>
            <a:endParaRPr lang="en-US" kern="1200" dirty="0">
              <a:solidFill>
                <a:schemeClr val="tx1">
                  <a:alpha val="80000"/>
                </a:schemeClr>
              </a:solidFill>
              <a:latin typeface="+mn-lt"/>
              <a:ea typeface="+mn-ea"/>
              <a:cs typeface="+mn-cs"/>
            </a:endParaRPr>
          </a:p>
        </p:txBody>
      </p:sp>
      <p:sp>
        <p:nvSpPr>
          <p:cNvPr id="21" name="Slide Number Placeholder 20">
            <a:extLst>
              <a:ext uri="{FF2B5EF4-FFF2-40B4-BE49-F238E27FC236}">
                <a16:creationId xmlns:a16="http://schemas.microsoft.com/office/drawing/2014/main" id="{1C563B34-DD53-4FB1-B8C2-8914E01C6365}"/>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3</a:t>
            </a:fld>
            <a:endParaRPr lang="en-US">
              <a:solidFill>
                <a:schemeClr val="tx1">
                  <a:alpha val="80000"/>
                </a:schemeClr>
              </a:solidFill>
            </a:endParaRPr>
          </a:p>
        </p:txBody>
      </p:sp>
    </p:spTree>
    <p:extLst>
      <p:ext uri="{BB962C8B-B14F-4D97-AF65-F5344CB8AC3E}">
        <p14:creationId xmlns:p14="http://schemas.microsoft.com/office/powerpoint/2010/main" val="395518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998" y="5334748"/>
            <a:ext cx="678135" cy="990000"/>
            <a:chOff x="10490969" y="1448827"/>
            <a:chExt cx="678135" cy="990000"/>
          </a:xfrm>
        </p:grpSpPr>
        <p:sp>
          <p:nvSpPr>
            <p:cNvPr id="17" name="Freeform: Shape 16">
              <a:extLst>
                <a:ext uri="{FF2B5EF4-FFF2-40B4-BE49-F238E27FC236}">
                  <a16:creationId xmlns:a16="http://schemas.microsoft.com/office/drawing/2014/main" id="{02ECB475-568C-47AC-B16D-2E202DEB2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8" name="Oval 17">
              <a:extLst>
                <a:ext uri="{FF2B5EF4-FFF2-40B4-BE49-F238E27FC236}">
                  <a16:creationId xmlns:a16="http://schemas.microsoft.com/office/drawing/2014/main" id="{080D8764-525A-441E-B58F-068E82F09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 name="Oval 18">
              <a:extLst>
                <a:ext uri="{FF2B5EF4-FFF2-40B4-BE49-F238E27FC236}">
                  <a16:creationId xmlns:a16="http://schemas.microsoft.com/office/drawing/2014/main" id="{11196109-6F2B-4738-B2FC-2CCC753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Freeform: Shape 19">
              <a:extLst>
                <a:ext uri="{FF2B5EF4-FFF2-40B4-BE49-F238E27FC236}">
                  <a16:creationId xmlns:a16="http://schemas.microsoft.com/office/drawing/2014/main" id="{F7E468C2-69B8-470B-85E3-801A3CB1D7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useBgFill="1">
        <p:nvSpPr>
          <p:cNvPr id="22" name="Rectangle 21">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5FB4C9A-75B8-9E60-B435-A3076642A480}"/>
              </a:ext>
            </a:extLst>
          </p:cNvPr>
          <p:cNvSpPr>
            <a:spLocks noGrp="1"/>
          </p:cNvSpPr>
          <p:nvPr>
            <p:ph type="title"/>
          </p:nvPr>
        </p:nvSpPr>
        <p:spPr>
          <a:xfrm>
            <a:off x="550863" y="549275"/>
            <a:ext cx="5437185" cy="1997855"/>
          </a:xfrm>
        </p:spPr>
        <p:txBody>
          <a:bodyPr vert="horz" wrap="square" lIns="0" tIns="0" rIns="0" bIns="0" rtlCol="0" anchor="b" anchorCtr="0">
            <a:normAutofit/>
          </a:bodyPr>
          <a:lstStyle/>
          <a:p>
            <a:pPr>
              <a:lnSpc>
                <a:spcPct val="100000"/>
              </a:lnSpc>
            </a:pPr>
            <a:r>
              <a:rPr lang="en-US" dirty="0"/>
              <a:t>Iterate</a:t>
            </a:r>
            <a:endParaRPr lang="en-US"/>
          </a:p>
        </p:txBody>
      </p:sp>
      <p:sp>
        <p:nvSpPr>
          <p:cNvPr id="4" name="Content Placeholder 3">
            <a:extLst>
              <a:ext uri="{FF2B5EF4-FFF2-40B4-BE49-F238E27FC236}">
                <a16:creationId xmlns:a16="http://schemas.microsoft.com/office/drawing/2014/main" id="{FFB8BD1B-744E-868F-949C-A372ECD8FE98}"/>
              </a:ext>
            </a:extLst>
          </p:cNvPr>
          <p:cNvSpPr>
            <a:spLocks noGrp="1"/>
          </p:cNvSpPr>
          <p:nvPr>
            <p:ph sz="half" idx="2"/>
          </p:nvPr>
        </p:nvSpPr>
        <p:spPr>
          <a:xfrm>
            <a:off x="550863" y="2677306"/>
            <a:ext cx="5437187" cy="3415519"/>
          </a:xfrm>
        </p:spPr>
        <p:txBody>
          <a:bodyPr vert="horz" wrap="square" lIns="0" tIns="0" rIns="0" bIns="0" rtlCol="0" anchor="t">
            <a:normAutofit/>
          </a:bodyPr>
          <a:lstStyle/>
          <a:p>
            <a:r>
              <a:rPr lang="en-US" sz="2000"/>
              <a:t>Working on projects is an iterative process. If, at any step, you find that the current direction is infeasible, return to an earlier step and proceed with your new understanding.</a:t>
            </a:r>
          </a:p>
        </p:txBody>
      </p:sp>
      <p:pic>
        <p:nvPicPr>
          <p:cNvPr id="13" name="Graphic 12" descr="Workflow">
            <a:extLst>
              <a:ext uri="{FF2B5EF4-FFF2-40B4-BE49-F238E27FC236}">
                <a16:creationId xmlns:a16="http://schemas.microsoft.com/office/drawing/2014/main" id="{0AB3AF8E-0D34-F9A2-A994-C8ACEAB6D69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924675" y="1072039"/>
            <a:ext cx="4713922" cy="4713922"/>
          </a:xfrm>
          <a:custGeom>
            <a:avLst/>
            <a:gdLst/>
            <a:ahLst/>
            <a:cxnLst/>
            <a:rect l="l" t="t" r="r" b="b"/>
            <a:pathLst>
              <a:path w="4713922" h="5759450">
                <a:moveTo>
                  <a:pt x="0" y="0"/>
                </a:moveTo>
                <a:lnTo>
                  <a:pt x="4713922" y="0"/>
                </a:lnTo>
                <a:lnTo>
                  <a:pt x="4713922" y="5759450"/>
                </a:lnTo>
                <a:lnTo>
                  <a:pt x="0" y="5759450"/>
                </a:lnTo>
                <a:close/>
              </a:path>
            </a:pathLst>
          </a:custGeom>
        </p:spPr>
      </p:pic>
      <p:sp>
        <p:nvSpPr>
          <p:cNvPr id="7" name="Date Placeholder 6">
            <a:extLst>
              <a:ext uri="{FF2B5EF4-FFF2-40B4-BE49-F238E27FC236}">
                <a16:creationId xmlns:a16="http://schemas.microsoft.com/office/drawing/2014/main" id="{37510244-8E3E-4D6D-F123-57D3B3ECD91C}"/>
              </a:ext>
            </a:extLst>
          </p:cNvPr>
          <p:cNvSpPr>
            <a:spLocks noGrp="1"/>
          </p:cNvSpPr>
          <p:nvPr>
            <p:ph type="dt" sz="half" idx="10"/>
          </p:nvPr>
        </p:nvSpPr>
        <p:spPr>
          <a:xfrm>
            <a:off x="550863" y="6507212"/>
            <a:ext cx="2628900" cy="153888"/>
          </a:xfrm>
        </p:spPr>
        <p:txBody>
          <a:bodyPr vert="horz" wrap="square" lIns="0" tIns="0" rIns="0" bIns="0" rtlCol="0" anchor="ctr">
            <a:normAutofit/>
          </a:bodyPr>
          <a:lstStyle/>
          <a:p>
            <a:pPr>
              <a:spcAft>
                <a:spcPts val="600"/>
              </a:spcAft>
            </a:pPr>
            <a:fld id="{3D8E5AB7-8015-4872-808B-E02875C052FC}" type="datetime1">
              <a:rPr lang="en-US" smtClean="0">
                <a:solidFill>
                  <a:schemeClr val="tx1">
                    <a:alpha val="80000"/>
                  </a:schemeClr>
                </a:solidFill>
              </a:rPr>
              <a:t>4/7/2024</a:t>
            </a:fld>
            <a:endParaRPr lang="en-US" dirty="0">
              <a:solidFill>
                <a:schemeClr val="tx1">
                  <a:alpha val="80000"/>
                </a:schemeClr>
              </a:solidFill>
            </a:endParaRPr>
          </a:p>
        </p:txBody>
      </p:sp>
      <p:sp>
        <p:nvSpPr>
          <p:cNvPr id="8" name="Footer Placeholder 7">
            <a:extLst>
              <a:ext uri="{FF2B5EF4-FFF2-40B4-BE49-F238E27FC236}">
                <a16:creationId xmlns:a16="http://schemas.microsoft.com/office/drawing/2014/main" id="{EF45C2E6-150D-D5DC-4AE1-F5CF1F77A1ED}"/>
              </a:ext>
            </a:extLst>
          </p:cNvPr>
          <p:cNvSpPr>
            <a:spLocks noGrp="1"/>
          </p:cNvSpPr>
          <p:nvPr>
            <p:ph type="ftr" sz="quarter" idx="11"/>
          </p:nvPr>
        </p:nvSpPr>
        <p:spPr>
          <a:xfrm>
            <a:off x="3359150" y="6507212"/>
            <a:ext cx="6379210" cy="153888"/>
          </a:xfrm>
        </p:spPr>
        <p:txBody>
          <a:bodyPr vert="horz" wrap="square" lIns="0" tIns="0" rIns="0" bIns="0" rtlCol="0" anchor="ctr">
            <a:normAutofit/>
          </a:bodyPr>
          <a:lstStyle/>
          <a:p>
            <a:pPr>
              <a:spcAft>
                <a:spcPts val="600"/>
              </a:spcAft>
            </a:pPr>
            <a:r>
              <a:rPr lang="en-GB">
                <a:solidFill>
                  <a:schemeClr val="tx1">
                    <a:alpha val="80000"/>
                  </a:schemeClr>
                </a:solidFill>
              </a:rPr>
              <a:t>Getting Started with AI &amp; Data Science </a:t>
            </a:r>
            <a:endParaRPr lang="en-US" kern="1200" dirty="0">
              <a:solidFill>
                <a:schemeClr val="tx1">
                  <a:alpha val="80000"/>
                </a:schemeClr>
              </a:solidFill>
              <a:latin typeface="+mn-lt"/>
              <a:ea typeface="+mn-ea"/>
              <a:cs typeface="+mn-cs"/>
            </a:endParaRPr>
          </a:p>
        </p:txBody>
      </p:sp>
      <p:sp>
        <p:nvSpPr>
          <p:cNvPr id="9" name="Slide Number Placeholder 8">
            <a:extLst>
              <a:ext uri="{FF2B5EF4-FFF2-40B4-BE49-F238E27FC236}">
                <a16:creationId xmlns:a16="http://schemas.microsoft.com/office/drawing/2014/main" id="{1CBA1D9D-762A-F864-0D5B-B6C7CF57F3C1}"/>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30</a:t>
            </a:fld>
            <a:endParaRPr lang="en-US">
              <a:solidFill>
                <a:schemeClr val="tx1">
                  <a:alpha val="80000"/>
                </a:schemeClr>
              </a:solidFill>
            </a:endParaRPr>
          </a:p>
        </p:txBody>
      </p:sp>
    </p:spTree>
    <p:extLst>
      <p:ext uri="{BB962C8B-B14F-4D97-AF65-F5344CB8AC3E}">
        <p14:creationId xmlns:p14="http://schemas.microsoft.com/office/powerpoint/2010/main" val="121788821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7" name="Freeform: Shape 36">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9" name="Oval 38">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1" name="Oval 40">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43" name="Group 42">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44" name="Freeform: Shape 43">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reeform: Shape 44">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6" name="Oval 45">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7" name="Oval 46">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49" name="Rectangle 48">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F721654-ADFB-3844-F88F-FA7D3790D850}"/>
              </a:ext>
            </a:extLst>
          </p:cNvPr>
          <p:cNvSpPr>
            <a:spLocks noGrp="1"/>
          </p:cNvSpPr>
          <p:nvPr>
            <p:ph type="title"/>
          </p:nvPr>
        </p:nvSpPr>
        <p:spPr>
          <a:xfrm>
            <a:off x="550863" y="549275"/>
            <a:ext cx="5437187" cy="2986234"/>
          </a:xfrm>
        </p:spPr>
        <p:txBody>
          <a:bodyPr vert="horz" wrap="square" lIns="0" tIns="0" rIns="0" bIns="0" rtlCol="0" anchor="b" anchorCtr="0">
            <a:normAutofit/>
          </a:bodyPr>
          <a:lstStyle/>
          <a:p>
            <a:r>
              <a:rPr lang="en-US" sz="3000" kern="1200" dirty="0">
                <a:solidFill>
                  <a:schemeClr val="tx1"/>
                </a:solidFill>
                <a:latin typeface="+mj-lt"/>
                <a:ea typeface="+mj-ea"/>
                <a:cs typeface="+mj-cs"/>
              </a:rPr>
              <a:t>Building a portfolio of projects, especially one that shows progress over time from simple to complex undertakings, will be a big help when it comes to looking for a job.</a:t>
            </a:r>
          </a:p>
        </p:txBody>
      </p:sp>
      <p:sp>
        <p:nvSpPr>
          <p:cNvPr id="3" name="Content Placeholder 2">
            <a:extLst>
              <a:ext uri="{FF2B5EF4-FFF2-40B4-BE49-F238E27FC236}">
                <a16:creationId xmlns:a16="http://schemas.microsoft.com/office/drawing/2014/main" id="{3323D731-753F-DB7B-5E61-963A420B69EA}"/>
              </a:ext>
            </a:extLst>
          </p:cNvPr>
          <p:cNvSpPr>
            <a:spLocks noGrp="1"/>
          </p:cNvSpPr>
          <p:nvPr>
            <p:ph sz="quarter" idx="15"/>
          </p:nvPr>
        </p:nvSpPr>
        <p:spPr>
          <a:xfrm>
            <a:off x="550863" y="3827610"/>
            <a:ext cx="5437187" cy="2265216"/>
          </a:xfrm>
        </p:spPr>
        <p:txBody>
          <a:bodyPr vert="horz" wrap="square" lIns="0" tIns="0" rIns="0" bIns="0" rtlCol="0">
            <a:normAutofit/>
          </a:bodyPr>
          <a:lstStyle/>
          <a:p>
            <a:pPr marL="0" indent="0">
              <a:lnSpc>
                <a:spcPct val="100000"/>
              </a:lnSpc>
            </a:pPr>
            <a:r>
              <a:rPr lang="en-US" kern="1200">
                <a:latin typeface="+mn-lt"/>
                <a:ea typeface="+mn-ea"/>
                <a:cs typeface="+mn-cs"/>
              </a:rPr>
              <a:t>Andrew NG</a:t>
            </a:r>
            <a:endParaRPr lang="en-US" kern="1200" dirty="0">
              <a:latin typeface="+mn-lt"/>
              <a:ea typeface="+mn-ea"/>
              <a:cs typeface="+mn-cs"/>
            </a:endParaRPr>
          </a:p>
        </p:txBody>
      </p:sp>
      <p:pic>
        <p:nvPicPr>
          <p:cNvPr id="9" name="Picture Placeholder 8" descr="A picture containing person, grass, outdoor, suit&#10;&#10;Description automatically generated">
            <a:extLst>
              <a:ext uri="{FF2B5EF4-FFF2-40B4-BE49-F238E27FC236}">
                <a16:creationId xmlns:a16="http://schemas.microsoft.com/office/drawing/2014/main" id="{E08C96BD-676A-D5F7-A398-80A3ED713A89}"/>
              </a:ext>
            </a:extLst>
          </p:cNvPr>
          <p:cNvPicPr>
            <a:picLocks noGrp="1" noChangeAspect="1"/>
          </p:cNvPicPr>
          <p:nvPr>
            <p:ph type="pic" sz="quarter" idx="13"/>
          </p:nvPr>
        </p:nvPicPr>
        <p:blipFill rotWithShape="1">
          <a:blip r:embed="rId2"/>
          <a:srcRect r="-2" b="33249"/>
          <a:stretch/>
        </p:blipFill>
        <p:spPr>
          <a:xfrm>
            <a:off x="6508749" y="862806"/>
            <a:ext cx="5132388" cy="5132388"/>
          </a:xfrm>
          <a:custGeom>
            <a:avLst/>
            <a:gdLst/>
            <a:ahLst/>
            <a:cxnLst/>
            <a:rect l="l" t="t" r="r" b="b"/>
            <a:pathLst>
              <a:path w="5132388" h="5132388">
                <a:moveTo>
                  <a:pt x="2566194" y="0"/>
                </a:moveTo>
                <a:cubicBezTo>
                  <a:pt x="3983464" y="0"/>
                  <a:pt x="5132388" y="1148924"/>
                  <a:pt x="5132388" y="2566194"/>
                </a:cubicBezTo>
                <a:cubicBezTo>
                  <a:pt x="5132388" y="3983464"/>
                  <a:pt x="3983464" y="5132388"/>
                  <a:pt x="2566194" y="5132388"/>
                </a:cubicBezTo>
                <a:cubicBezTo>
                  <a:pt x="1148924" y="5132388"/>
                  <a:pt x="0" y="3983464"/>
                  <a:pt x="0" y="2566194"/>
                </a:cubicBezTo>
                <a:cubicBezTo>
                  <a:pt x="0" y="1148924"/>
                  <a:pt x="1148924" y="0"/>
                  <a:pt x="2566194" y="0"/>
                </a:cubicBezTo>
                <a:close/>
              </a:path>
            </a:pathLst>
          </a:custGeom>
        </p:spPr>
      </p:pic>
      <p:grpSp>
        <p:nvGrpSpPr>
          <p:cNvPr id="51" name="Group 50">
            <a:extLst>
              <a:ext uri="{FF2B5EF4-FFF2-40B4-BE49-F238E27FC236}">
                <a16:creationId xmlns:a16="http://schemas.microsoft.com/office/drawing/2014/main" id="{73840CF4-F848-4FE0-AEA6-C9E806911B9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920950" y="549275"/>
            <a:ext cx="667802" cy="631474"/>
            <a:chOff x="10478914" y="1506691"/>
            <a:chExt cx="667802" cy="631474"/>
          </a:xfrm>
        </p:grpSpPr>
        <p:sp>
          <p:nvSpPr>
            <p:cNvPr id="52" name="Freeform: Shape 51">
              <a:extLst>
                <a:ext uri="{FF2B5EF4-FFF2-40B4-BE49-F238E27FC236}">
                  <a16:creationId xmlns:a16="http://schemas.microsoft.com/office/drawing/2014/main" id="{F4B46153-41DB-494F-9B08-EBCCF27283D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8100000">
              <a:off x="10606715" y="1506691"/>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3" name="Oval 52">
              <a:extLst>
                <a:ext uri="{FF2B5EF4-FFF2-40B4-BE49-F238E27FC236}">
                  <a16:creationId xmlns:a16="http://schemas.microsoft.com/office/drawing/2014/main" id="{7B6D42DA-2D84-4A50-A359-7A5C651B1C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a:off x="10613915" y="1424627"/>
              <a:ext cx="270000" cy="540001"/>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55" name="Oval 54">
            <a:extLst>
              <a:ext uri="{FF2B5EF4-FFF2-40B4-BE49-F238E27FC236}">
                <a16:creationId xmlns:a16="http://schemas.microsoft.com/office/drawing/2014/main" id="{94459D96-B947-4C7F-8BCA-915F8B07C0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82954" y="5171203"/>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 name="Date Placeholder 4">
            <a:extLst>
              <a:ext uri="{FF2B5EF4-FFF2-40B4-BE49-F238E27FC236}">
                <a16:creationId xmlns:a16="http://schemas.microsoft.com/office/drawing/2014/main" id="{776AEF80-4E57-4892-B14C-6AEB782A68B9}"/>
              </a:ext>
            </a:extLst>
          </p:cNvPr>
          <p:cNvSpPr>
            <a:spLocks noGrp="1"/>
          </p:cNvSpPr>
          <p:nvPr>
            <p:ph type="dt" sz="half" idx="10"/>
          </p:nvPr>
        </p:nvSpPr>
        <p:spPr>
          <a:xfrm>
            <a:off x="550863" y="6507212"/>
            <a:ext cx="2628900" cy="153888"/>
          </a:xfrm>
        </p:spPr>
        <p:txBody>
          <a:bodyPr vert="horz" wrap="square" lIns="0" tIns="0" rIns="0" bIns="0" rtlCol="0" anchor="ctr">
            <a:normAutofit/>
          </a:bodyPr>
          <a:lstStyle/>
          <a:p>
            <a:pPr>
              <a:spcAft>
                <a:spcPts val="600"/>
              </a:spcAft>
            </a:pPr>
            <a:fld id="{DD35D2D7-A749-41DD-9059-BF01981BED61}" type="datetime1">
              <a:rPr lang="en-US" smtClean="0">
                <a:solidFill>
                  <a:schemeClr val="tx1">
                    <a:alpha val="80000"/>
                  </a:schemeClr>
                </a:solidFill>
              </a:rPr>
              <a:t>4/7/2024</a:t>
            </a:fld>
            <a:endParaRPr lang="en-US" dirty="0">
              <a:solidFill>
                <a:schemeClr val="tx1">
                  <a:alpha val="80000"/>
                </a:schemeClr>
              </a:solidFill>
            </a:endParaRPr>
          </a:p>
        </p:txBody>
      </p:sp>
      <p:sp>
        <p:nvSpPr>
          <p:cNvPr id="6" name="Footer Placeholder 5">
            <a:extLst>
              <a:ext uri="{FF2B5EF4-FFF2-40B4-BE49-F238E27FC236}">
                <a16:creationId xmlns:a16="http://schemas.microsoft.com/office/drawing/2014/main" id="{1E036972-5D6B-37AB-50C7-11C852EE8476}"/>
              </a:ext>
            </a:extLst>
          </p:cNvPr>
          <p:cNvSpPr>
            <a:spLocks noGrp="1"/>
          </p:cNvSpPr>
          <p:nvPr>
            <p:ph type="ftr" sz="quarter" idx="11"/>
          </p:nvPr>
        </p:nvSpPr>
        <p:spPr>
          <a:xfrm>
            <a:off x="3359150" y="6507212"/>
            <a:ext cx="6379210" cy="153888"/>
          </a:xfrm>
        </p:spPr>
        <p:txBody>
          <a:bodyPr vert="horz" wrap="square" lIns="0" tIns="0" rIns="0" bIns="0" rtlCol="0" anchor="ctr">
            <a:normAutofit/>
          </a:bodyPr>
          <a:lstStyle/>
          <a:p>
            <a:pPr>
              <a:spcAft>
                <a:spcPts val="600"/>
              </a:spcAft>
            </a:pPr>
            <a:r>
              <a:rPr lang="en-GB">
                <a:solidFill>
                  <a:schemeClr val="tx1">
                    <a:alpha val="80000"/>
                  </a:schemeClr>
                </a:solidFill>
              </a:rPr>
              <a:t>Getting Started with AI &amp; Data Science </a:t>
            </a:r>
            <a:endParaRPr lang="en-US" kern="1200" dirty="0">
              <a:solidFill>
                <a:schemeClr val="tx1">
                  <a:alpha val="80000"/>
                </a:schemeClr>
              </a:solidFill>
              <a:latin typeface="+mn-lt"/>
              <a:ea typeface="+mn-ea"/>
              <a:cs typeface="+mn-cs"/>
            </a:endParaRPr>
          </a:p>
        </p:txBody>
      </p:sp>
      <p:sp>
        <p:nvSpPr>
          <p:cNvPr id="7" name="Slide Number Placeholder 6">
            <a:extLst>
              <a:ext uri="{FF2B5EF4-FFF2-40B4-BE49-F238E27FC236}">
                <a16:creationId xmlns:a16="http://schemas.microsoft.com/office/drawing/2014/main" id="{BC392CA5-2182-8279-B531-00B5C06B4E23}"/>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31</a:t>
            </a:fld>
            <a:endParaRPr lang="en-US">
              <a:solidFill>
                <a:schemeClr val="tx1">
                  <a:alpha val="80000"/>
                </a:schemeClr>
              </a:solidFill>
            </a:endParaRPr>
          </a:p>
        </p:txBody>
      </p:sp>
    </p:spTree>
    <p:extLst>
      <p:ext uri="{BB962C8B-B14F-4D97-AF65-F5344CB8AC3E}">
        <p14:creationId xmlns:p14="http://schemas.microsoft.com/office/powerpoint/2010/main" val="10062651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998" y="5334748"/>
            <a:ext cx="678135" cy="990000"/>
            <a:chOff x="10490969" y="1448827"/>
            <a:chExt cx="678135" cy="990000"/>
          </a:xfrm>
        </p:grpSpPr>
        <p:sp>
          <p:nvSpPr>
            <p:cNvPr id="16" name="Freeform: Shape 15">
              <a:extLst>
                <a:ext uri="{FF2B5EF4-FFF2-40B4-BE49-F238E27FC236}">
                  <a16:creationId xmlns:a16="http://schemas.microsoft.com/office/drawing/2014/main" id="{02ECB475-568C-47AC-B16D-2E202DEB2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7" name="Oval 16">
              <a:extLst>
                <a:ext uri="{FF2B5EF4-FFF2-40B4-BE49-F238E27FC236}">
                  <a16:creationId xmlns:a16="http://schemas.microsoft.com/office/drawing/2014/main" id="{080D8764-525A-441E-B58F-068E82F09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8" name="Oval 17">
              <a:extLst>
                <a:ext uri="{FF2B5EF4-FFF2-40B4-BE49-F238E27FC236}">
                  <a16:creationId xmlns:a16="http://schemas.microsoft.com/office/drawing/2014/main" id="{11196109-6F2B-4738-B2FC-2CCC753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 name="Freeform: Shape 18">
              <a:extLst>
                <a:ext uri="{FF2B5EF4-FFF2-40B4-BE49-F238E27FC236}">
                  <a16:creationId xmlns:a16="http://schemas.microsoft.com/office/drawing/2014/main" id="{F7E468C2-69B8-470B-85E3-801A3CB1D7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useBgFill="1">
        <p:nvSpPr>
          <p:cNvPr id="21" name="Rectangle 20">
            <a:extLst>
              <a:ext uri="{FF2B5EF4-FFF2-40B4-BE49-F238E27FC236}">
                <a16:creationId xmlns:a16="http://schemas.microsoft.com/office/drawing/2014/main" id="{60B7752B-728D-4CA3-8923-C4F7F77029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DF0067A-8051-5453-F0BD-512DFEF753EF}"/>
              </a:ext>
            </a:extLst>
          </p:cNvPr>
          <p:cNvSpPr>
            <a:spLocks noGrp="1"/>
          </p:cNvSpPr>
          <p:nvPr>
            <p:ph type="title"/>
          </p:nvPr>
        </p:nvSpPr>
        <p:spPr>
          <a:xfrm>
            <a:off x="550863" y="549275"/>
            <a:ext cx="3565525" cy="5543549"/>
          </a:xfrm>
        </p:spPr>
        <p:txBody>
          <a:bodyPr vert="horz" wrap="square" lIns="0" tIns="0" rIns="0" bIns="0" rtlCol="0" anchor="ctr" anchorCtr="0">
            <a:normAutofit/>
          </a:bodyPr>
          <a:lstStyle/>
          <a:p>
            <a:pPr>
              <a:lnSpc>
                <a:spcPct val="100000"/>
              </a:lnSpc>
            </a:pPr>
            <a:r>
              <a:rPr lang="en-US" sz="4400"/>
              <a:t>Data Science Competitions </a:t>
            </a:r>
          </a:p>
        </p:txBody>
      </p:sp>
      <p:sp>
        <p:nvSpPr>
          <p:cNvPr id="23" name="Rectangle 22">
            <a:extLst>
              <a:ext uri="{FF2B5EF4-FFF2-40B4-BE49-F238E27FC236}">
                <a16:creationId xmlns:a16="http://schemas.microsoft.com/office/drawing/2014/main" id="{429899A3-416E-4DB5-846D-0235260520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50899" y="0"/>
            <a:ext cx="7641102" cy="6858000"/>
          </a:xfrm>
          <a:prstGeom prst="rect">
            <a:avLst/>
          </a:prstGeom>
          <a:solidFill>
            <a:schemeClr val="bg2">
              <a:lumMod val="10000"/>
              <a:lumOff val="90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a:extLst>
              <a:ext uri="{FF2B5EF4-FFF2-40B4-BE49-F238E27FC236}">
                <a16:creationId xmlns:a16="http://schemas.microsoft.com/office/drawing/2014/main" id="{7FEC0697-4B50-78F7-E1F9-CBFACC46A621}"/>
              </a:ext>
            </a:extLst>
          </p:cNvPr>
          <p:cNvSpPr>
            <a:spLocks noGrp="1"/>
          </p:cNvSpPr>
          <p:nvPr>
            <p:ph type="dt" sz="half" idx="10"/>
          </p:nvPr>
        </p:nvSpPr>
        <p:spPr>
          <a:xfrm>
            <a:off x="550863" y="6507212"/>
            <a:ext cx="2628900" cy="153888"/>
          </a:xfrm>
        </p:spPr>
        <p:txBody>
          <a:bodyPr vert="horz" wrap="square" lIns="0" tIns="0" rIns="0" bIns="0" rtlCol="0" anchor="ctr">
            <a:normAutofit/>
          </a:bodyPr>
          <a:lstStyle/>
          <a:p>
            <a:pPr>
              <a:spcAft>
                <a:spcPts val="600"/>
              </a:spcAft>
            </a:pPr>
            <a:fld id="{7C1FD91B-35F7-40D1-8BD4-F2FFF591A58C}" type="datetime1">
              <a:rPr lang="en-US" smtClean="0">
                <a:solidFill>
                  <a:schemeClr val="tx1">
                    <a:alpha val="80000"/>
                  </a:schemeClr>
                </a:solidFill>
              </a:rPr>
              <a:t>4/7/2024</a:t>
            </a:fld>
            <a:endParaRPr lang="en-US" dirty="0">
              <a:solidFill>
                <a:schemeClr val="tx1">
                  <a:alpha val="80000"/>
                </a:schemeClr>
              </a:solidFill>
            </a:endParaRPr>
          </a:p>
        </p:txBody>
      </p:sp>
      <p:sp>
        <p:nvSpPr>
          <p:cNvPr id="8" name="Footer Placeholder 7">
            <a:extLst>
              <a:ext uri="{FF2B5EF4-FFF2-40B4-BE49-F238E27FC236}">
                <a16:creationId xmlns:a16="http://schemas.microsoft.com/office/drawing/2014/main" id="{E6ED608D-F7B2-8D01-9CAC-B467FD2E1A7E}"/>
              </a:ext>
            </a:extLst>
          </p:cNvPr>
          <p:cNvSpPr>
            <a:spLocks noGrp="1"/>
          </p:cNvSpPr>
          <p:nvPr>
            <p:ph type="ftr" sz="quarter" idx="11"/>
          </p:nvPr>
        </p:nvSpPr>
        <p:spPr>
          <a:xfrm>
            <a:off x="3359150" y="6507212"/>
            <a:ext cx="6379210" cy="153888"/>
          </a:xfrm>
        </p:spPr>
        <p:txBody>
          <a:bodyPr vert="horz" wrap="square" lIns="0" tIns="0" rIns="0" bIns="0" rtlCol="0" anchor="ctr">
            <a:normAutofit/>
          </a:bodyPr>
          <a:lstStyle/>
          <a:p>
            <a:pPr>
              <a:spcAft>
                <a:spcPts val="600"/>
              </a:spcAft>
            </a:pPr>
            <a:r>
              <a:rPr lang="en-GB">
                <a:solidFill>
                  <a:schemeClr val="tx1">
                    <a:alpha val="80000"/>
                  </a:schemeClr>
                </a:solidFill>
              </a:rPr>
              <a:t>Getting Started with AI &amp; Data Science </a:t>
            </a:r>
            <a:endParaRPr lang="en-US" kern="1200" dirty="0">
              <a:solidFill>
                <a:schemeClr val="tx1">
                  <a:alpha val="80000"/>
                </a:schemeClr>
              </a:solidFill>
              <a:latin typeface="+mn-lt"/>
              <a:ea typeface="+mn-ea"/>
              <a:cs typeface="+mn-cs"/>
            </a:endParaRPr>
          </a:p>
        </p:txBody>
      </p:sp>
      <p:sp>
        <p:nvSpPr>
          <p:cNvPr id="9" name="Slide Number Placeholder 8">
            <a:extLst>
              <a:ext uri="{FF2B5EF4-FFF2-40B4-BE49-F238E27FC236}">
                <a16:creationId xmlns:a16="http://schemas.microsoft.com/office/drawing/2014/main" id="{D79B5A4F-D329-F53B-DFA5-738CD5B19ED0}"/>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32</a:t>
            </a:fld>
            <a:endParaRPr lang="en-US">
              <a:solidFill>
                <a:schemeClr val="tx1">
                  <a:alpha val="80000"/>
                </a:schemeClr>
              </a:solidFill>
            </a:endParaRPr>
          </a:p>
        </p:txBody>
      </p:sp>
      <p:graphicFrame>
        <p:nvGraphicFramePr>
          <p:cNvPr id="11" name="Content Placeholder 3">
            <a:extLst>
              <a:ext uri="{FF2B5EF4-FFF2-40B4-BE49-F238E27FC236}">
                <a16:creationId xmlns:a16="http://schemas.microsoft.com/office/drawing/2014/main" id="{45F80E41-74E4-8815-93DA-BAD0E93C708A}"/>
              </a:ext>
            </a:extLst>
          </p:cNvPr>
          <p:cNvGraphicFramePr>
            <a:graphicFrameLocks noGrp="1"/>
          </p:cNvGraphicFramePr>
          <p:nvPr>
            <p:ph sz="half" idx="2"/>
            <p:extLst>
              <p:ext uri="{D42A27DB-BD31-4B8C-83A1-F6EECF244321}">
                <p14:modId xmlns:p14="http://schemas.microsoft.com/office/powerpoint/2010/main" val="1583802152"/>
              </p:ext>
            </p:extLst>
          </p:nvPr>
        </p:nvGraphicFramePr>
        <p:xfrm>
          <a:off x="5267325" y="549275"/>
          <a:ext cx="6373814" cy="57594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9665781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998" y="5334748"/>
            <a:ext cx="678135" cy="990000"/>
            <a:chOff x="10490969" y="1448827"/>
            <a:chExt cx="678135" cy="990000"/>
          </a:xfrm>
        </p:grpSpPr>
        <p:sp>
          <p:nvSpPr>
            <p:cNvPr id="16" name="Freeform: Shape 15">
              <a:extLst>
                <a:ext uri="{FF2B5EF4-FFF2-40B4-BE49-F238E27FC236}">
                  <a16:creationId xmlns:a16="http://schemas.microsoft.com/office/drawing/2014/main" id="{02ECB475-568C-47AC-B16D-2E202DEB2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7" name="Oval 16">
              <a:extLst>
                <a:ext uri="{FF2B5EF4-FFF2-40B4-BE49-F238E27FC236}">
                  <a16:creationId xmlns:a16="http://schemas.microsoft.com/office/drawing/2014/main" id="{080D8764-525A-441E-B58F-068E82F09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8" name="Oval 17">
              <a:extLst>
                <a:ext uri="{FF2B5EF4-FFF2-40B4-BE49-F238E27FC236}">
                  <a16:creationId xmlns:a16="http://schemas.microsoft.com/office/drawing/2014/main" id="{11196109-6F2B-4738-B2FC-2CCC753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 name="Freeform: Shape 18">
              <a:extLst>
                <a:ext uri="{FF2B5EF4-FFF2-40B4-BE49-F238E27FC236}">
                  <a16:creationId xmlns:a16="http://schemas.microsoft.com/office/drawing/2014/main" id="{F7E468C2-69B8-470B-85E3-801A3CB1D7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useBgFill="1">
        <p:nvSpPr>
          <p:cNvPr id="21" name="Rectangle 20">
            <a:extLst>
              <a:ext uri="{FF2B5EF4-FFF2-40B4-BE49-F238E27FC236}">
                <a16:creationId xmlns:a16="http://schemas.microsoft.com/office/drawing/2014/main" id="{60B7752B-728D-4CA3-8923-C4F7F77029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9C6ED14-83B3-1D13-D295-AC0BF08BFA89}"/>
              </a:ext>
            </a:extLst>
          </p:cNvPr>
          <p:cNvSpPr>
            <a:spLocks noGrp="1"/>
          </p:cNvSpPr>
          <p:nvPr>
            <p:ph type="title"/>
          </p:nvPr>
        </p:nvSpPr>
        <p:spPr>
          <a:xfrm>
            <a:off x="550863" y="549275"/>
            <a:ext cx="3565525" cy="5543549"/>
          </a:xfrm>
        </p:spPr>
        <p:txBody>
          <a:bodyPr vert="horz" wrap="square" lIns="0" tIns="0" rIns="0" bIns="0" rtlCol="0" anchor="ctr" anchorCtr="0">
            <a:normAutofit/>
          </a:bodyPr>
          <a:lstStyle/>
          <a:p>
            <a:pPr>
              <a:lnSpc>
                <a:spcPct val="100000"/>
              </a:lnSpc>
            </a:pPr>
            <a:r>
              <a:rPr lang="en-US" dirty="0"/>
              <a:t>Data Science Blog </a:t>
            </a:r>
            <a:endParaRPr lang="en-US"/>
          </a:p>
        </p:txBody>
      </p:sp>
      <p:sp>
        <p:nvSpPr>
          <p:cNvPr id="23" name="Rectangle 22">
            <a:extLst>
              <a:ext uri="{FF2B5EF4-FFF2-40B4-BE49-F238E27FC236}">
                <a16:creationId xmlns:a16="http://schemas.microsoft.com/office/drawing/2014/main" id="{429899A3-416E-4DB5-846D-0235260520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50899" y="0"/>
            <a:ext cx="7641102" cy="6858000"/>
          </a:xfrm>
          <a:prstGeom prst="rect">
            <a:avLst/>
          </a:prstGeom>
          <a:solidFill>
            <a:schemeClr val="bg2">
              <a:lumMod val="10000"/>
              <a:lumOff val="90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a:extLst>
              <a:ext uri="{FF2B5EF4-FFF2-40B4-BE49-F238E27FC236}">
                <a16:creationId xmlns:a16="http://schemas.microsoft.com/office/drawing/2014/main" id="{B649E19A-3C2E-D537-1BB9-5A2AA844D8D1}"/>
              </a:ext>
            </a:extLst>
          </p:cNvPr>
          <p:cNvSpPr>
            <a:spLocks noGrp="1"/>
          </p:cNvSpPr>
          <p:nvPr>
            <p:ph type="dt" sz="half" idx="10"/>
          </p:nvPr>
        </p:nvSpPr>
        <p:spPr>
          <a:xfrm>
            <a:off x="550863" y="6507212"/>
            <a:ext cx="2628900" cy="153888"/>
          </a:xfrm>
        </p:spPr>
        <p:txBody>
          <a:bodyPr vert="horz" wrap="square" lIns="0" tIns="0" rIns="0" bIns="0" rtlCol="0" anchor="ctr">
            <a:normAutofit/>
          </a:bodyPr>
          <a:lstStyle/>
          <a:p>
            <a:pPr>
              <a:spcAft>
                <a:spcPts val="600"/>
              </a:spcAft>
            </a:pPr>
            <a:fld id="{5D8D06BC-6577-40D9-A971-BAC2EB054EFF}" type="datetime1">
              <a:rPr lang="en-US" smtClean="0">
                <a:solidFill>
                  <a:schemeClr val="tx1">
                    <a:alpha val="80000"/>
                  </a:schemeClr>
                </a:solidFill>
              </a:rPr>
              <a:t>4/7/2024</a:t>
            </a:fld>
            <a:endParaRPr lang="en-US" dirty="0">
              <a:solidFill>
                <a:schemeClr val="tx1">
                  <a:alpha val="80000"/>
                </a:schemeClr>
              </a:solidFill>
            </a:endParaRPr>
          </a:p>
        </p:txBody>
      </p:sp>
      <p:sp>
        <p:nvSpPr>
          <p:cNvPr id="8" name="Footer Placeholder 7">
            <a:extLst>
              <a:ext uri="{FF2B5EF4-FFF2-40B4-BE49-F238E27FC236}">
                <a16:creationId xmlns:a16="http://schemas.microsoft.com/office/drawing/2014/main" id="{1EE441B6-D881-32C3-91C1-161451585BB5}"/>
              </a:ext>
            </a:extLst>
          </p:cNvPr>
          <p:cNvSpPr>
            <a:spLocks noGrp="1"/>
          </p:cNvSpPr>
          <p:nvPr>
            <p:ph type="ftr" sz="quarter" idx="11"/>
          </p:nvPr>
        </p:nvSpPr>
        <p:spPr>
          <a:xfrm>
            <a:off x="3359150" y="6507212"/>
            <a:ext cx="6379210" cy="153888"/>
          </a:xfrm>
        </p:spPr>
        <p:txBody>
          <a:bodyPr vert="horz" wrap="square" lIns="0" tIns="0" rIns="0" bIns="0" rtlCol="0" anchor="ctr">
            <a:normAutofit/>
          </a:bodyPr>
          <a:lstStyle/>
          <a:p>
            <a:pPr>
              <a:spcAft>
                <a:spcPts val="600"/>
              </a:spcAft>
            </a:pPr>
            <a:r>
              <a:rPr lang="en-GB">
                <a:solidFill>
                  <a:schemeClr val="tx1">
                    <a:alpha val="80000"/>
                  </a:schemeClr>
                </a:solidFill>
              </a:rPr>
              <a:t>Getting Started with AI &amp; Data Science </a:t>
            </a:r>
            <a:endParaRPr lang="en-US" kern="1200" dirty="0">
              <a:solidFill>
                <a:schemeClr val="tx1">
                  <a:alpha val="80000"/>
                </a:schemeClr>
              </a:solidFill>
              <a:latin typeface="+mn-lt"/>
              <a:ea typeface="+mn-ea"/>
              <a:cs typeface="+mn-cs"/>
            </a:endParaRPr>
          </a:p>
        </p:txBody>
      </p:sp>
      <p:sp>
        <p:nvSpPr>
          <p:cNvPr id="9" name="Slide Number Placeholder 8">
            <a:extLst>
              <a:ext uri="{FF2B5EF4-FFF2-40B4-BE49-F238E27FC236}">
                <a16:creationId xmlns:a16="http://schemas.microsoft.com/office/drawing/2014/main" id="{87BA5FFB-363C-6B14-4D3C-A1B6B0223832}"/>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33</a:t>
            </a:fld>
            <a:endParaRPr lang="en-US">
              <a:solidFill>
                <a:schemeClr val="tx1">
                  <a:alpha val="80000"/>
                </a:schemeClr>
              </a:solidFill>
            </a:endParaRPr>
          </a:p>
        </p:txBody>
      </p:sp>
      <p:graphicFrame>
        <p:nvGraphicFramePr>
          <p:cNvPr id="11" name="Content Placeholder 3">
            <a:extLst>
              <a:ext uri="{FF2B5EF4-FFF2-40B4-BE49-F238E27FC236}">
                <a16:creationId xmlns:a16="http://schemas.microsoft.com/office/drawing/2014/main" id="{835B88C6-260F-2410-CA6F-6829817D6363}"/>
              </a:ext>
            </a:extLst>
          </p:cNvPr>
          <p:cNvGraphicFramePr>
            <a:graphicFrameLocks noGrp="1"/>
          </p:cNvGraphicFramePr>
          <p:nvPr>
            <p:ph sz="half" idx="2"/>
            <p:extLst>
              <p:ext uri="{D42A27DB-BD31-4B8C-83A1-F6EECF244321}">
                <p14:modId xmlns:p14="http://schemas.microsoft.com/office/powerpoint/2010/main" val="15878509"/>
              </p:ext>
            </p:extLst>
          </p:nvPr>
        </p:nvGraphicFramePr>
        <p:xfrm>
          <a:off x="5267325" y="549275"/>
          <a:ext cx="6373814" cy="57594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7803048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Oval 14">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 name="Oval 16">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9" name="Group 18">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20" name="Freeform: Shape 19">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Oval 21">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3" name="Oval 22">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25" name="Rectangle 24">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Video 8">
            <a:extLst>
              <a:ext uri="{FF2B5EF4-FFF2-40B4-BE49-F238E27FC236}">
                <a16:creationId xmlns:a16="http://schemas.microsoft.com/office/drawing/2014/main" id="{B8DECC77-4F05-6447-949F-A004D8F3FED0}"/>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284" r="-1" b="-1"/>
          <a:stretch/>
        </p:blipFill>
        <p:spPr>
          <a:xfrm>
            <a:off x="20" y="7449"/>
            <a:ext cx="12191980" cy="6858000"/>
          </a:xfrm>
          <a:custGeom>
            <a:avLst/>
            <a:gdLst/>
            <a:ahLst/>
            <a:cxnLst/>
            <a:rect l="l" t="t" r="r" b="b"/>
            <a:pathLst>
              <a:path w="12192000" h="6858000">
                <a:moveTo>
                  <a:pt x="0" y="0"/>
                </a:moveTo>
                <a:lnTo>
                  <a:pt x="12192000" y="0"/>
                </a:lnTo>
                <a:lnTo>
                  <a:pt x="12192000" y="6858000"/>
                </a:lnTo>
                <a:lnTo>
                  <a:pt x="0" y="6858000"/>
                </a:lnTo>
                <a:close/>
              </a:path>
            </a:pathLst>
          </a:custGeom>
        </p:spPr>
      </p:pic>
      <p:sp>
        <p:nvSpPr>
          <p:cNvPr id="27" name="Rectangle 26">
            <a:extLst>
              <a:ext uri="{FF2B5EF4-FFF2-40B4-BE49-F238E27FC236}">
                <a16:creationId xmlns:a16="http://schemas.microsoft.com/office/drawing/2014/main" id="{AD4EA4DF-0E7C-4098-86F6-7D0ACAEFC0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7859713"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F1C6CF33-4539-13D0-898F-799FBE7FE5E2}"/>
              </a:ext>
            </a:extLst>
          </p:cNvPr>
          <p:cNvSpPr>
            <a:spLocks noGrp="1"/>
          </p:cNvSpPr>
          <p:nvPr>
            <p:ph type="ctrTitle"/>
          </p:nvPr>
        </p:nvSpPr>
        <p:spPr>
          <a:xfrm>
            <a:off x="550864" y="549275"/>
            <a:ext cx="3565524" cy="2887174"/>
          </a:xfrm>
        </p:spPr>
        <p:txBody>
          <a:bodyPr vert="horz" wrap="square" lIns="0" tIns="0" rIns="0" bIns="0" rtlCol="0" anchor="b" anchorCtr="0">
            <a:normAutofit/>
          </a:bodyPr>
          <a:lstStyle/>
          <a:p>
            <a:pPr>
              <a:lnSpc>
                <a:spcPct val="100000"/>
              </a:lnSpc>
            </a:pPr>
            <a:r>
              <a:rPr lang="en-US" sz="4800" kern="1200" dirty="0">
                <a:solidFill>
                  <a:schemeClr val="tx1"/>
                </a:solidFill>
                <a:latin typeface="+mj-lt"/>
                <a:ea typeface="+mj-ea"/>
                <a:cs typeface="+mj-cs"/>
              </a:rPr>
              <a:t>Land a Job</a:t>
            </a:r>
          </a:p>
        </p:txBody>
      </p:sp>
      <p:sp>
        <p:nvSpPr>
          <p:cNvPr id="29" name="Rectangle 28">
            <a:extLst>
              <a:ext uri="{FF2B5EF4-FFF2-40B4-BE49-F238E27FC236}">
                <a16:creationId xmlns:a16="http://schemas.microsoft.com/office/drawing/2014/main" id="{FE05BC49-0F00-4C85-9AF5-A0CC5B39C8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5ED24895-9F3A-C99B-F93F-837AF0F251C1}"/>
              </a:ext>
            </a:extLst>
          </p:cNvPr>
          <p:cNvSpPr>
            <a:spLocks noGrp="1"/>
          </p:cNvSpPr>
          <p:nvPr>
            <p:ph type="dt" sz="half" idx="10"/>
          </p:nvPr>
        </p:nvSpPr>
        <p:spPr>
          <a:xfrm>
            <a:off x="550863" y="6507212"/>
            <a:ext cx="2628900" cy="153888"/>
          </a:xfrm>
        </p:spPr>
        <p:txBody>
          <a:bodyPr vert="horz" wrap="square" lIns="0" tIns="0" rIns="0" bIns="0" rtlCol="0" anchor="ctr">
            <a:normAutofit/>
          </a:bodyPr>
          <a:lstStyle/>
          <a:p>
            <a:pPr>
              <a:spcAft>
                <a:spcPts val="600"/>
              </a:spcAft>
            </a:pPr>
            <a:fld id="{34C6A8C8-E6B6-40DD-A02A-41E0610D17A4}" type="datetime1">
              <a:rPr lang="en-US" smtClean="0">
                <a:solidFill>
                  <a:schemeClr val="tx1">
                    <a:alpha val="80000"/>
                  </a:schemeClr>
                </a:solidFill>
              </a:rPr>
              <a:t>4/7/2024</a:t>
            </a:fld>
            <a:endParaRPr lang="en-US" dirty="0">
              <a:solidFill>
                <a:schemeClr val="tx1">
                  <a:alpha val="80000"/>
                </a:schemeClr>
              </a:solidFill>
            </a:endParaRPr>
          </a:p>
        </p:txBody>
      </p:sp>
      <p:sp>
        <p:nvSpPr>
          <p:cNvPr id="4" name="Footer Placeholder 3">
            <a:extLst>
              <a:ext uri="{FF2B5EF4-FFF2-40B4-BE49-F238E27FC236}">
                <a16:creationId xmlns:a16="http://schemas.microsoft.com/office/drawing/2014/main" id="{546BE3CC-F72B-EB21-6F9A-69C582E5C43F}"/>
              </a:ext>
            </a:extLst>
          </p:cNvPr>
          <p:cNvSpPr>
            <a:spLocks noGrp="1"/>
          </p:cNvSpPr>
          <p:nvPr>
            <p:ph type="ftr" sz="quarter" idx="11"/>
          </p:nvPr>
        </p:nvSpPr>
        <p:spPr>
          <a:xfrm>
            <a:off x="3359150" y="6507212"/>
            <a:ext cx="6379210" cy="153888"/>
          </a:xfrm>
        </p:spPr>
        <p:txBody>
          <a:bodyPr vert="horz" wrap="square" lIns="0" tIns="0" rIns="0" bIns="0" rtlCol="0" anchor="ctr">
            <a:normAutofit/>
          </a:bodyPr>
          <a:lstStyle/>
          <a:p>
            <a:pPr>
              <a:spcAft>
                <a:spcPts val="600"/>
              </a:spcAft>
            </a:pPr>
            <a:r>
              <a:rPr lang="en-GB">
                <a:solidFill>
                  <a:schemeClr val="tx1">
                    <a:alpha val="80000"/>
                  </a:schemeClr>
                </a:solidFill>
              </a:rPr>
              <a:t>Getting Started with AI &amp; Data Science </a:t>
            </a:r>
            <a:endParaRPr lang="en-US" kern="1200" dirty="0">
              <a:solidFill>
                <a:schemeClr val="tx1">
                  <a:alpha val="80000"/>
                </a:schemeClr>
              </a:solidFill>
              <a:latin typeface="+mn-lt"/>
              <a:ea typeface="+mn-ea"/>
              <a:cs typeface="+mn-cs"/>
            </a:endParaRPr>
          </a:p>
        </p:txBody>
      </p:sp>
      <p:sp>
        <p:nvSpPr>
          <p:cNvPr id="5" name="Slide Number Placeholder 4">
            <a:extLst>
              <a:ext uri="{FF2B5EF4-FFF2-40B4-BE49-F238E27FC236}">
                <a16:creationId xmlns:a16="http://schemas.microsoft.com/office/drawing/2014/main" id="{C11D965C-0FE9-ADBD-7462-4DC4B3CCFF13}"/>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34</a:t>
            </a:fld>
            <a:endParaRPr lang="en-US">
              <a:solidFill>
                <a:schemeClr val="tx1">
                  <a:alpha val="80000"/>
                </a:schemeClr>
              </a:solidFill>
            </a:endParaRPr>
          </a:p>
        </p:txBody>
      </p:sp>
    </p:spTree>
    <p:extLst>
      <p:ext uri="{BB962C8B-B14F-4D97-AF65-F5344CB8AC3E}">
        <p14:creationId xmlns:p14="http://schemas.microsoft.com/office/powerpoint/2010/main" val="2712503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007"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9"/>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9"/>
                                        </p:tgtEl>
                                      </p:cBhvr>
                                    </p:cmd>
                                  </p:childTnLst>
                                </p:cTn>
                              </p:par>
                            </p:childTnLst>
                          </p:cTn>
                        </p:par>
                      </p:childTnLst>
                    </p:cTn>
                  </p:par>
                </p:childTnLst>
              </p:cTn>
              <p:nextCondLst>
                <p:cond evt="onClick" delay="0">
                  <p:tgtEl>
                    <p:spTgt spid="9"/>
                  </p:tgtEl>
                </p:cond>
              </p:nextCondLst>
            </p:seq>
            <p:video>
              <p:cMediaNode mute="1">
                <p:cTn id="12" repeatCount="indefinite" fill="hold" display="0">
                  <p:stCondLst>
                    <p:cond delay="indefinite"/>
                  </p:stCondLst>
                </p:cTn>
                <p:tgtEl>
                  <p:spTgt spid="9"/>
                </p:tgtEl>
              </p:cMediaNode>
            </p:video>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998" y="5334748"/>
            <a:ext cx="678135" cy="990000"/>
            <a:chOff x="10490969" y="1448827"/>
            <a:chExt cx="678135" cy="990000"/>
          </a:xfrm>
        </p:grpSpPr>
        <p:sp>
          <p:nvSpPr>
            <p:cNvPr id="16" name="Freeform: Shape 15">
              <a:extLst>
                <a:ext uri="{FF2B5EF4-FFF2-40B4-BE49-F238E27FC236}">
                  <a16:creationId xmlns:a16="http://schemas.microsoft.com/office/drawing/2014/main" id="{02ECB475-568C-47AC-B16D-2E202DEB2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7" name="Oval 16">
              <a:extLst>
                <a:ext uri="{FF2B5EF4-FFF2-40B4-BE49-F238E27FC236}">
                  <a16:creationId xmlns:a16="http://schemas.microsoft.com/office/drawing/2014/main" id="{080D8764-525A-441E-B58F-068E82F09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8" name="Oval 17">
              <a:extLst>
                <a:ext uri="{FF2B5EF4-FFF2-40B4-BE49-F238E27FC236}">
                  <a16:creationId xmlns:a16="http://schemas.microsoft.com/office/drawing/2014/main" id="{11196109-6F2B-4738-B2FC-2CCC753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 name="Freeform: Shape 18">
              <a:extLst>
                <a:ext uri="{FF2B5EF4-FFF2-40B4-BE49-F238E27FC236}">
                  <a16:creationId xmlns:a16="http://schemas.microsoft.com/office/drawing/2014/main" id="{F7E468C2-69B8-470B-85E3-801A3CB1D7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useBgFill="1">
        <p:nvSpPr>
          <p:cNvPr id="21" name="Rectangle 20">
            <a:extLst>
              <a:ext uri="{FF2B5EF4-FFF2-40B4-BE49-F238E27FC236}">
                <a16:creationId xmlns:a16="http://schemas.microsoft.com/office/drawing/2014/main" id="{60B7752B-728D-4CA3-8923-C4F7F77029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435279B-426D-F6C3-CFFF-F68D39003A96}"/>
              </a:ext>
            </a:extLst>
          </p:cNvPr>
          <p:cNvSpPr>
            <a:spLocks noGrp="1"/>
          </p:cNvSpPr>
          <p:nvPr>
            <p:ph type="title"/>
          </p:nvPr>
        </p:nvSpPr>
        <p:spPr>
          <a:xfrm>
            <a:off x="550863" y="1520825"/>
            <a:ext cx="4535487" cy="3779838"/>
          </a:xfrm>
        </p:spPr>
        <p:txBody>
          <a:bodyPr vert="horz" wrap="square" lIns="0" tIns="0" rIns="0" bIns="0" rtlCol="0" anchor="ctr" anchorCtr="0">
            <a:normAutofit/>
          </a:bodyPr>
          <a:lstStyle/>
          <a:p>
            <a:pPr>
              <a:lnSpc>
                <a:spcPct val="100000"/>
              </a:lnSpc>
            </a:pPr>
            <a:r>
              <a:rPr lang="en-US" sz="6400"/>
              <a:t>How to Land a Job?</a:t>
            </a:r>
          </a:p>
        </p:txBody>
      </p:sp>
      <p:grpSp>
        <p:nvGrpSpPr>
          <p:cNvPr id="23" name="Group 22">
            <a:extLst>
              <a:ext uri="{FF2B5EF4-FFF2-40B4-BE49-F238E27FC236}">
                <a16:creationId xmlns:a16="http://schemas.microsoft.com/office/drawing/2014/main" id="{20205E53-D75C-4F15-A4A3-21DA0826FCE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2950" y="623661"/>
            <a:ext cx="667800" cy="631474"/>
            <a:chOff x="8069541" y="1262702"/>
            <a:chExt cx="667800" cy="631474"/>
          </a:xfrm>
        </p:grpSpPr>
        <p:sp>
          <p:nvSpPr>
            <p:cNvPr id="24" name="Freeform: Shape 23">
              <a:extLst>
                <a:ext uri="{FF2B5EF4-FFF2-40B4-BE49-F238E27FC236}">
                  <a16:creationId xmlns:a16="http://schemas.microsoft.com/office/drawing/2014/main" id="{EB48C7E5-9699-4FB1-9EEE-581C686293C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a:off x="8069541" y="1262702"/>
              <a:ext cx="540000"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10200000" scaled="0"/>
            </a:gradFill>
            <a:ln>
              <a:noFill/>
            </a:ln>
            <a:effectLst>
              <a:innerShdw blurRad="127000" dist="50800" dir="420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Oval 24">
              <a:extLst>
                <a:ext uri="{FF2B5EF4-FFF2-40B4-BE49-F238E27FC236}">
                  <a16:creationId xmlns:a16="http://schemas.microsoft.com/office/drawing/2014/main" id="{316993F2-7052-4269-8B81-AC271D2D99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8332341" y="1436239"/>
              <a:ext cx="270000" cy="540000"/>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
        <p:nvSpPr>
          <p:cNvPr id="27" name="Oval 26">
            <a:extLst>
              <a:ext uri="{FF2B5EF4-FFF2-40B4-BE49-F238E27FC236}">
                <a16:creationId xmlns:a16="http://schemas.microsoft.com/office/drawing/2014/main" id="{52D58DC7-20C8-4471-BAA7-B296A2AEC3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2384" y="497717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 name="Date Placeholder 6">
            <a:extLst>
              <a:ext uri="{FF2B5EF4-FFF2-40B4-BE49-F238E27FC236}">
                <a16:creationId xmlns:a16="http://schemas.microsoft.com/office/drawing/2014/main" id="{DDD4044E-9146-B03E-361C-26A0D9EED674}"/>
              </a:ext>
            </a:extLst>
          </p:cNvPr>
          <p:cNvSpPr>
            <a:spLocks noGrp="1"/>
          </p:cNvSpPr>
          <p:nvPr>
            <p:ph type="dt" sz="half" idx="10"/>
          </p:nvPr>
        </p:nvSpPr>
        <p:spPr>
          <a:xfrm>
            <a:off x="550863" y="6507212"/>
            <a:ext cx="2628900" cy="153888"/>
          </a:xfrm>
        </p:spPr>
        <p:txBody>
          <a:bodyPr vert="horz" wrap="square" lIns="0" tIns="0" rIns="0" bIns="0" rtlCol="0" anchor="ctr">
            <a:normAutofit/>
          </a:bodyPr>
          <a:lstStyle/>
          <a:p>
            <a:pPr>
              <a:spcAft>
                <a:spcPts val="600"/>
              </a:spcAft>
            </a:pPr>
            <a:fld id="{4456AF68-2524-40F6-8593-8FC62393591D}" type="datetime1">
              <a:rPr lang="en-US" smtClean="0">
                <a:solidFill>
                  <a:schemeClr val="tx1">
                    <a:alpha val="80000"/>
                  </a:schemeClr>
                </a:solidFill>
              </a:rPr>
              <a:t>4/7/2024</a:t>
            </a:fld>
            <a:endParaRPr lang="en-US" dirty="0">
              <a:solidFill>
                <a:schemeClr val="tx1">
                  <a:alpha val="80000"/>
                </a:schemeClr>
              </a:solidFill>
            </a:endParaRPr>
          </a:p>
        </p:txBody>
      </p:sp>
      <p:sp>
        <p:nvSpPr>
          <p:cNvPr id="29" name="Freeform: Shape 28">
            <a:extLst>
              <a:ext uri="{FF2B5EF4-FFF2-40B4-BE49-F238E27FC236}">
                <a16:creationId xmlns:a16="http://schemas.microsoft.com/office/drawing/2014/main" id="{8E4AABAC-100B-437F-86D3-9814128594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a:off x="3261346" y="5733597"/>
            <a:ext cx="1758388" cy="926985"/>
          </a:xfrm>
          <a:custGeom>
            <a:avLst/>
            <a:gdLst>
              <a:gd name="connsiteX0" fmla="*/ 1486881 w 1758388"/>
              <a:gd name="connsiteY0" fmla="*/ 271508 h 926985"/>
              <a:gd name="connsiteX1" fmla="*/ 1758388 w 1758388"/>
              <a:gd name="connsiteY1" fmla="*/ 926985 h 926985"/>
              <a:gd name="connsiteX2" fmla="*/ 1294895 w 1758388"/>
              <a:gd name="connsiteY2" fmla="*/ 926985 h 926985"/>
              <a:gd name="connsiteX3" fmla="*/ 831404 w 1758388"/>
              <a:gd name="connsiteY3" fmla="*/ 463493 h 926985"/>
              <a:gd name="connsiteX4" fmla="*/ 377328 w 1758388"/>
              <a:gd name="connsiteY4" fmla="*/ 833575 h 926985"/>
              <a:gd name="connsiteX5" fmla="*/ 371585 w 1758388"/>
              <a:gd name="connsiteY5" fmla="*/ 890552 h 926985"/>
              <a:gd name="connsiteX6" fmla="*/ 0 w 1758388"/>
              <a:gd name="connsiteY6" fmla="*/ 518968 h 926985"/>
              <a:gd name="connsiteX7" fmla="*/ 16301 w 1758388"/>
              <a:gd name="connsiteY7" fmla="*/ 485129 h 926985"/>
              <a:gd name="connsiteX8" fmla="*/ 831403 w 1758388"/>
              <a:gd name="connsiteY8" fmla="*/ 0 h 926985"/>
              <a:gd name="connsiteX9" fmla="*/ 1486881 w 1758388"/>
              <a:gd name="connsiteY9" fmla="*/ 271508 h 926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58388" h="926985">
                <a:moveTo>
                  <a:pt x="1486881" y="271508"/>
                </a:moveTo>
                <a:cubicBezTo>
                  <a:pt x="1654632" y="439259"/>
                  <a:pt x="1758388" y="671005"/>
                  <a:pt x="1758388" y="926985"/>
                </a:cubicBezTo>
                <a:lnTo>
                  <a:pt x="1294895" y="926985"/>
                </a:lnTo>
                <a:cubicBezTo>
                  <a:pt x="1294895" y="671005"/>
                  <a:pt x="1087383" y="463493"/>
                  <a:pt x="831404" y="463493"/>
                </a:cubicBezTo>
                <a:cubicBezTo>
                  <a:pt x="607421" y="463493"/>
                  <a:pt x="420547" y="622370"/>
                  <a:pt x="377328" y="833575"/>
                </a:cubicBezTo>
                <a:lnTo>
                  <a:pt x="371585" y="890552"/>
                </a:lnTo>
                <a:lnTo>
                  <a:pt x="0" y="518968"/>
                </a:lnTo>
                <a:lnTo>
                  <a:pt x="16301" y="485129"/>
                </a:lnTo>
                <a:cubicBezTo>
                  <a:pt x="173276" y="196165"/>
                  <a:pt x="479432" y="0"/>
                  <a:pt x="831403" y="0"/>
                </a:cubicBezTo>
                <a:cubicBezTo>
                  <a:pt x="1087383" y="0"/>
                  <a:pt x="1319129" y="103757"/>
                  <a:pt x="1486881" y="271508"/>
                </a:cubicBezTo>
                <a:close/>
              </a:path>
            </a:pathLst>
          </a:custGeom>
          <a:solidFill>
            <a:schemeClr val="bg2"/>
          </a:solidFill>
          <a:ln>
            <a:noFill/>
          </a:ln>
          <a:effectLst>
            <a:innerShdw blurRad="254000" dist="50800" dir="54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31" name="Freeform: Shape 30">
            <a:extLst>
              <a:ext uri="{FF2B5EF4-FFF2-40B4-BE49-F238E27FC236}">
                <a16:creationId xmlns:a16="http://schemas.microsoft.com/office/drawing/2014/main" id="{1DFD33E0-4D46-4176-BAE2-6AED15231C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a:off x="3353363" y="5725768"/>
            <a:ext cx="1728640" cy="1042921"/>
          </a:xfrm>
          <a:custGeom>
            <a:avLst/>
            <a:gdLst>
              <a:gd name="connsiteX0" fmla="*/ 1391304 w 1728640"/>
              <a:gd name="connsiteY0" fmla="*/ 238153 h 1042921"/>
              <a:gd name="connsiteX1" fmla="*/ 1728640 w 1728640"/>
              <a:gd name="connsiteY1" fmla="*/ 1042921 h 1042921"/>
              <a:gd name="connsiteX2" fmla="*/ 1265147 w 1728640"/>
              <a:gd name="connsiteY2" fmla="*/ 1042921 h 1042921"/>
              <a:gd name="connsiteX3" fmla="*/ 801655 w 1728640"/>
              <a:gd name="connsiteY3" fmla="*/ 521461 h 1042921"/>
              <a:gd name="connsiteX4" fmla="*/ 374587 w 1728640"/>
              <a:gd name="connsiteY4" fmla="*/ 839945 h 1042921"/>
              <a:gd name="connsiteX5" fmla="*/ 362576 w 1728640"/>
              <a:gd name="connsiteY5" fmla="*/ 883477 h 1042921"/>
              <a:gd name="connsiteX6" fmla="*/ 0 w 1728640"/>
              <a:gd name="connsiteY6" fmla="*/ 520901 h 1042921"/>
              <a:gd name="connsiteX7" fmla="*/ 32986 w 1728640"/>
              <a:gd name="connsiteY7" fmla="*/ 459814 h 1042921"/>
              <a:gd name="connsiteX8" fmla="*/ 801656 w 1728640"/>
              <a:gd name="connsiteY8" fmla="*/ 0 h 1042921"/>
              <a:gd name="connsiteX9" fmla="*/ 1391304 w 1728640"/>
              <a:gd name="connsiteY9" fmla="*/ 238153 h 1042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28640" h="1042921">
                <a:moveTo>
                  <a:pt x="1391304" y="238153"/>
                </a:moveTo>
                <a:cubicBezTo>
                  <a:pt x="1597323" y="429440"/>
                  <a:pt x="1728640" y="718927"/>
                  <a:pt x="1728640" y="1042921"/>
                </a:cubicBezTo>
                <a:lnTo>
                  <a:pt x="1265147" y="1042921"/>
                </a:lnTo>
                <a:cubicBezTo>
                  <a:pt x="1265147" y="754926"/>
                  <a:pt x="1057635" y="521461"/>
                  <a:pt x="801655" y="521461"/>
                </a:cubicBezTo>
                <a:cubicBezTo>
                  <a:pt x="609671" y="521461"/>
                  <a:pt x="444949" y="652785"/>
                  <a:pt x="374587" y="839945"/>
                </a:cubicBezTo>
                <a:lnTo>
                  <a:pt x="362576" y="883477"/>
                </a:lnTo>
                <a:lnTo>
                  <a:pt x="0" y="520901"/>
                </a:lnTo>
                <a:lnTo>
                  <a:pt x="32986" y="459814"/>
                </a:lnTo>
                <a:cubicBezTo>
                  <a:pt x="199571" y="182395"/>
                  <a:pt x="481681" y="0"/>
                  <a:pt x="801656" y="0"/>
                </a:cubicBezTo>
                <a:cubicBezTo>
                  <a:pt x="1025638" y="0"/>
                  <a:pt x="1231066" y="89374"/>
                  <a:pt x="1391304" y="238153"/>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33" name="Oval 32">
            <a:extLst>
              <a:ext uri="{FF2B5EF4-FFF2-40B4-BE49-F238E27FC236}">
                <a16:creationId xmlns:a16="http://schemas.microsoft.com/office/drawing/2014/main" id="{022B5D87-7689-4E7F-B03A-7F803B5DF7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872920" y="5836283"/>
            <a:ext cx="107098" cy="466589"/>
          </a:xfrm>
          <a:prstGeom prst="ellipse">
            <a:avLst/>
          </a:prstGeom>
          <a:solidFill>
            <a:schemeClr val="bg2"/>
          </a:solidFill>
          <a:ln>
            <a:noFill/>
          </a:ln>
          <a:effectLst>
            <a:innerShdw blurRad="63500" dist="254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 name="Footer Placeholder 7">
            <a:extLst>
              <a:ext uri="{FF2B5EF4-FFF2-40B4-BE49-F238E27FC236}">
                <a16:creationId xmlns:a16="http://schemas.microsoft.com/office/drawing/2014/main" id="{9282D9B6-CCCF-FA50-C2E1-AC41B2F31440}"/>
              </a:ext>
            </a:extLst>
          </p:cNvPr>
          <p:cNvSpPr>
            <a:spLocks noGrp="1"/>
          </p:cNvSpPr>
          <p:nvPr>
            <p:ph type="ftr" sz="quarter" idx="11"/>
          </p:nvPr>
        </p:nvSpPr>
        <p:spPr>
          <a:xfrm>
            <a:off x="3359150" y="6507212"/>
            <a:ext cx="6379210" cy="153888"/>
          </a:xfrm>
        </p:spPr>
        <p:txBody>
          <a:bodyPr vert="horz" wrap="square" lIns="0" tIns="0" rIns="0" bIns="0" rtlCol="0" anchor="ctr">
            <a:normAutofit/>
          </a:bodyPr>
          <a:lstStyle/>
          <a:p>
            <a:pPr>
              <a:spcAft>
                <a:spcPts val="600"/>
              </a:spcAft>
            </a:pPr>
            <a:r>
              <a:rPr lang="en-GB">
                <a:solidFill>
                  <a:schemeClr val="tx1">
                    <a:alpha val="80000"/>
                  </a:schemeClr>
                </a:solidFill>
              </a:rPr>
              <a:t>Getting Started with AI &amp; Data Science </a:t>
            </a:r>
            <a:endParaRPr lang="en-US" kern="1200" dirty="0">
              <a:solidFill>
                <a:schemeClr val="tx1">
                  <a:alpha val="80000"/>
                </a:schemeClr>
              </a:solidFill>
              <a:latin typeface="+mn-lt"/>
              <a:ea typeface="+mn-ea"/>
              <a:cs typeface="+mn-cs"/>
            </a:endParaRPr>
          </a:p>
        </p:txBody>
      </p:sp>
      <p:sp>
        <p:nvSpPr>
          <p:cNvPr id="9" name="Slide Number Placeholder 8">
            <a:extLst>
              <a:ext uri="{FF2B5EF4-FFF2-40B4-BE49-F238E27FC236}">
                <a16:creationId xmlns:a16="http://schemas.microsoft.com/office/drawing/2014/main" id="{6593A8DE-26AC-2115-24C3-03DE2BFBF4FB}"/>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35</a:t>
            </a:fld>
            <a:endParaRPr lang="en-US">
              <a:solidFill>
                <a:schemeClr val="tx1">
                  <a:alpha val="80000"/>
                </a:schemeClr>
              </a:solidFill>
            </a:endParaRPr>
          </a:p>
        </p:txBody>
      </p:sp>
      <p:sp>
        <p:nvSpPr>
          <p:cNvPr id="12" name="Oval 11">
            <a:extLst>
              <a:ext uri="{FF2B5EF4-FFF2-40B4-BE49-F238E27FC236}">
                <a16:creationId xmlns:a16="http://schemas.microsoft.com/office/drawing/2014/main" id="{D3A3FF9B-4C7C-7D51-1C14-6E757C0BE378}"/>
              </a:ext>
            </a:extLst>
          </p:cNvPr>
          <p:cNvSpPr/>
          <p:nvPr/>
        </p:nvSpPr>
        <p:spPr>
          <a:xfrm>
            <a:off x="5790231" y="1043999"/>
            <a:ext cx="1098000" cy="1098000"/>
          </a:xfrm>
          <a:prstGeom prst="ellipse">
            <a:avLst/>
          </a:prstGeom>
        </p:spPr>
        <p:style>
          <a:lnRef idx="0">
            <a:schemeClr val="lt1">
              <a:alpha val="0"/>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p:style>
        <p:txBody>
          <a:bodyPr/>
          <a:lstStyle/>
          <a:p>
            <a:endParaRPr lang="en-US"/>
          </a:p>
        </p:txBody>
      </p:sp>
      <p:sp>
        <p:nvSpPr>
          <p:cNvPr id="13" name="Rectangle 12" descr="Head with Gears">
            <a:extLst>
              <a:ext uri="{FF2B5EF4-FFF2-40B4-BE49-F238E27FC236}">
                <a16:creationId xmlns:a16="http://schemas.microsoft.com/office/drawing/2014/main" id="{474FE619-2298-0B08-7E74-733687FD3C2C}"/>
              </a:ext>
            </a:extLst>
          </p:cNvPr>
          <p:cNvSpPr/>
          <p:nvPr/>
        </p:nvSpPr>
        <p:spPr>
          <a:xfrm>
            <a:off x="6024231" y="1277999"/>
            <a:ext cx="630000" cy="630000"/>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14" name="Freeform: Shape 13">
            <a:extLst>
              <a:ext uri="{FF2B5EF4-FFF2-40B4-BE49-F238E27FC236}">
                <a16:creationId xmlns:a16="http://schemas.microsoft.com/office/drawing/2014/main" id="{AF32934E-41C4-596B-21E9-3BD66D81D013}"/>
              </a:ext>
            </a:extLst>
          </p:cNvPr>
          <p:cNvSpPr/>
          <p:nvPr/>
        </p:nvSpPr>
        <p:spPr>
          <a:xfrm>
            <a:off x="5439231" y="2484000"/>
            <a:ext cx="1800000" cy="720000"/>
          </a:xfrm>
          <a:custGeom>
            <a:avLst/>
            <a:gdLst>
              <a:gd name="connsiteX0" fmla="*/ 0 w 1800000"/>
              <a:gd name="connsiteY0" fmla="*/ 0 h 720000"/>
              <a:gd name="connsiteX1" fmla="*/ 1800000 w 1800000"/>
              <a:gd name="connsiteY1" fmla="*/ 0 h 720000"/>
              <a:gd name="connsiteX2" fmla="*/ 1800000 w 1800000"/>
              <a:gd name="connsiteY2" fmla="*/ 720000 h 720000"/>
              <a:gd name="connsiteX3" fmla="*/ 0 w 1800000"/>
              <a:gd name="connsiteY3" fmla="*/ 720000 h 720000"/>
              <a:gd name="connsiteX4" fmla="*/ 0 w 180000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0000" h="720000">
                <a:moveTo>
                  <a:pt x="0" y="0"/>
                </a:moveTo>
                <a:lnTo>
                  <a:pt x="1800000" y="0"/>
                </a:lnTo>
                <a:lnTo>
                  <a:pt x="180000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defRPr cap="all"/>
            </a:pPr>
            <a:r>
              <a:rPr lang="en-US" sz="1600" kern="1200" dirty="0"/>
              <a:t>Pay attention to the basics </a:t>
            </a:r>
          </a:p>
        </p:txBody>
      </p:sp>
      <p:sp>
        <p:nvSpPr>
          <p:cNvPr id="20" name="Oval 19">
            <a:extLst>
              <a:ext uri="{FF2B5EF4-FFF2-40B4-BE49-F238E27FC236}">
                <a16:creationId xmlns:a16="http://schemas.microsoft.com/office/drawing/2014/main" id="{C86DD04B-5134-0845-2739-781C13584A87}"/>
              </a:ext>
            </a:extLst>
          </p:cNvPr>
          <p:cNvSpPr/>
          <p:nvPr/>
        </p:nvSpPr>
        <p:spPr>
          <a:xfrm>
            <a:off x="7905231" y="1043999"/>
            <a:ext cx="1098000" cy="1098000"/>
          </a:xfrm>
          <a:prstGeom prst="ellipse">
            <a:avLst/>
          </a:prstGeom>
        </p:spPr>
        <p:style>
          <a:lnRef idx="0">
            <a:schemeClr val="lt1">
              <a:alpha val="0"/>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p:style>
        <p:txBody>
          <a:bodyPr/>
          <a:lstStyle/>
          <a:p>
            <a:endParaRPr lang="en-US"/>
          </a:p>
        </p:txBody>
      </p:sp>
      <p:sp>
        <p:nvSpPr>
          <p:cNvPr id="22" name="Rectangle 21" descr="Cycle with People">
            <a:extLst>
              <a:ext uri="{FF2B5EF4-FFF2-40B4-BE49-F238E27FC236}">
                <a16:creationId xmlns:a16="http://schemas.microsoft.com/office/drawing/2014/main" id="{382F0022-1C22-D05C-E8DF-0B5FDACBC771}"/>
              </a:ext>
            </a:extLst>
          </p:cNvPr>
          <p:cNvSpPr/>
          <p:nvPr/>
        </p:nvSpPr>
        <p:spPr>
          <a:xfrm>
            <a:off x="8139231" y="1277999"/>
            <a:ext cx="630000" cy="630000"/>
          </a:xfrm>
          <a:prstGeom prst="rect">
            <a:avLst/>
          </a:prstGeom>
          <a: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26" name="Freeform: Shape 25">
            <a:extLst>
              <a:ext uri="{FF2B5EF4-FFF2-40B4-BE49-F238E27FC236}">
                <a16:creationId xmlns:a16="http://schemas.microsoft.com/office/drawing/2014/main" id="{5EF9D9DA-D051-4F63-931F-CE9FCF639417}"/>
              </a:ext>
            </a:extLst>
          </p:cNvPr>
          <p:cNvSpPr/>
          <p:nvPr/>
        </p:nvSpPr>
        <p:spPr>
          <a:xfrm>
            <a:off x="7554231" y="2484000"/>
            <a:ext cx="1800000" cy="720000"/>
          </a:xfrm>
          <a:custGeom>
            <a:avLst/>
            <a:gdLst>
              <a:gd name="connsiteX0" fmla="*/ 0 w 1800000"/>
              <a:gd name="connsiteY0" fmla="*/ 0 h 720000"/>
              <a:gd name="connsiteX1" fmla="*/ 1800000 w 1800000"/>
              <a:gd name="connsiteY1" fmla="*/ 0 h 720000"/>
              <a:gd name="connsiteX2" fmla="*/ 1800000 w 1800000"/>
              <a:gd name="connsiteY2" fmla="*/ 720000 h 720000"/>
              <a:gd name="connsiteX3" fmla="*/ 0 w 1800000"/>
              <a:gd name="connsiteY3" fmla="*/ 720000 h 720000"/>
              <a:gd name="connsiteX4" fmla="*/ 0 w 180000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0000" h="720000">
                <a:moveTo>
                  <a:pt x="0" y="0"/>
                </a:moveTo>
                <a:lnTo>
                  <a:pt x="1800000" y="0"/>
                </a:lnTo>
                <a:lnTo>
                  <a:pt x="180000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defRPr cap="all"/>
            </a:pPr>
            <a:r>
              <a:rPr lang="en-US" sz="1600" kern="1200"/>
              <a:t>Connect </a:t>
            </a:r>
          </a:p>
        </p:txBody>
      </p:sp>
      <p:sp>
        <p:nvSpPr>
          <p:cNvPr id="28" name="Oval 27">
            <a:extLst>
              <a:ext uri="{FF2B5EF4-FFF2-40B4-BE49-F238E27FC236}">
                <a16:creationId xmlns:a16="http://schemas.microsoft.com/office/drawing/2014/main" id="{A02502CA-8B5A-F230-7A7E-C9E8B0045FF2}"/>
              </a:ext>
            </a:extLst>
          </p:cNvPr>
          <p:cNvSpPr/>
          <p:nvPr/>
        </p:nvSpPr>
        <p:spPr>
          <a:xfrm>
            <a:off x="10020231" y="1043999"/>
            <a:ext cx="1098000" cy="1098000"/>
          </a:xfrm>
          <a:prstGeom prst="ellipse">
            <a:avLst/>
          </a:prstGeom>
        </p:spPr>
        <p:style>
          <a:lnRef idx="0">
            <a:schemeClr val="lt1">
              <a:alpha val="0"/>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p:style>
        <p:txBody>
          <a:bodyPr/>
          <a:lstStyle/>
          <a:p>
            <a:endParaRPr lang="en-US"/>
          </a:p>
        </p:txBody>
      </p:sp>
      <p:sp>
        <p:nvSpPr>
          <p:cNvPr id="30" name="Rectangle 29" descr="Lock">
            <a:extLst>
              <a:ext uri="{FF2B5EF4-FFF2-40B4-BE49-F238E27FC236}">
                <a16:creationId xmlns:a16="http://schemas.microsoft.com/office/drawing/2014/main" id="{5A0B9F7C-7F74-ECA1-C831-0C65BC73048E}"/>
              </a:ext>
            </a:extLst>
          </p:cNvPr>
          <p:cNvSpPr/>
          <p:nvPr/>
        </p:nvSpPr>
        <p:spPr>
          <a:xfrm>
            <a:off x="10254231" y="1277999"/>
            <a:ext cx="630000" cy="630000"/>
          </a:xfrm>
          <a:prstGeom prst="rect">
            <a:avLst/>
          </a:prstGeom>
          <a: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32" name="Freeform: Shape 31">
            <a:extLst>
              <a:ext uri="{FF2B5EF4-FFF2-40B4-BE49-F238E27FC236}">
                <a16:creationId xmlns:a16="http://schemas.microsoft.com/office/drawing/2014/main" id="{25E5A9AA-983F-8D61-E9D4-AB7DDC2E8A6A}"/>
              </a:ext>
            </a:extLst>
          </p:cNvPr>
          <p:cNvSpPr/>
          <p:nvPr/>
        </p:nvSpPr>
        <p:spPr>
          <a:xfrm>
            <a:off x="9669232" y="2484000"/>
            <a:ext cx="1800000" cy="720000"/>
          </a:xfrm>
          <a:custGeom>
            <a:avLst/>
            <a:gdLst>
              <a:gd name="connsiteX0" fmla="*/ 0 w 1800000"/>
              <a:gd name="connsiteY0" fmla="*/ 0 h 720000"/>
              <a:gd name="connsiteX1" fmla="*/ 1800000 w 1800000"/>
              <a:gd name="connsiteY1" fmla="*/ 0 h 720000"/>
              <a:gd name="connsiteX2" fmla="*/ 1800000 w 1800000"/>
              <a:gd name="connsiteY2" fmla="*/ 720000 h 720000"/>
              <a:gd name="connsiteX3" fmla="*/ 0 w 1800000"/>
              <a:gd name="connsiteY3" fmla="*/ 720000 h 720000"/>
              <a:gd name="connsiteX4" fmla="*/ 0 w 180000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0000" h="720000">
                <a:moveTo>
                  <a:pt x="0" y="0"/>
                </a:moveTo>
                <a:lnTo>
                  <a:pt x="1800000" y="0"/>
                </a:lnTo>
                <a:lnTo>
                  <a:pt x="180000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defRPr cap="all"/>
            </a:pPr>
            <a:r>
              <a:rPr lang="en-US" sz="1600" kern="1200"/>
              <a:t>Proceed respectfully and responsibly</a:t>
            </a:r>
          </a:p>
        </p:txBody>
      </p:sp>
      <p:sp>
        <p:nvSpPr>
          <p:cNvPr id="34" name="Oval 33">
            <a:extLst>
              <a:ext uri="{FF2B5EF4-FFF2-40B4-BE49-F238E27FC236}">
                <a16:creationId xmlns:a16="http://schemas.microsoft.com/office/drawing/2014/main" id="{C862663D-BF7E-A551-2C9A-EAFFE4B07FF8}"/>
              </a:ext>
            </a:extLst>
          </p:cNvPr>
          <p:cNvSpPr/>
          <p:nvPr/>
        </p:nvSpPr>
        <p:spPr>
          <a:xfrm>
            <a:off x="6847731" y="3654000"/>
            <a:ext cx="1098000" cy="1098000"/>
          </a:xfrm>
          <a:prstGeom prst="ellipse">
            <a:avLst/>
          </a:prstGeom>
        </p:spPr>
        <p:style>
          <a:lnRef idx="0">
            <a:schemeClr val="lt1">
              <a:alpha val="0"/>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p:style>
        <p:txBody>
          <a:bodyPr/>
          <a:lstStyle/>
          <a:p>
            <a:endParaRPr lang="en-US"/>
          </a:p>
        </p:txBody>
      </p:sp>
      <p:sp>
        <p:nvSpPr>
          <p:cNvPr id="35" name="Rectangle 34" descr="User">
            <a:extLst>
              <a:ext uri="{FF2B5EF4-FFF2-40B4-BE49-F238E27FC236}">
                <a16:creationId xmlns:a16="http://schemas.microsoft.com/office/drawing/2014/main" id="{B5E3BE09-F540-D1FA-1296-09C6032B9462}"/>
              </a:ext>
            </a:extLst>
          </p:cNvPr>
          <p:cNvSpPr/>
          <p:nvPr/>
        </p:nvSpPr>
        <p:spPr>
          <a:xfrm>
            <a:off x="7081731" y="3888000"/>
            <a:ext cx="630000" cy="630000"/>
          </a:xfrm>
          <a:prstGeom prst="rect">
            <a:avLst/>
          </a:prstGeom>
          <a: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36" name="Freeform: Shape 35">
            <a:extLst>
              <a:ext uri="{FF2B5EF4-FFF2-40B4-BE49-F238E27FC236}">
                <a16:creationId xmlns:a16="http://schemas.microsoft.com/office/drawing/2014/main" id="{55F17575-5329-E464-0352-F2E09AF4AA2B}"/>
              </a:ext>
            </a:extLst>
          </p:cNvPr>
          <p:cNvSpPr/>
          <p:nvPr/>
        </p:nvSpPr>
        <p:spPr>
          <a:xfrm>
            <a:off x="6496731" y="5094000"/>
            <a:ext cx="1800000" cy="720000"/>
          </a:xfrm>
          <a:custGeom>
            <a:avLst/>
            <a:gdLst>
              <a:gd name="connsiteX0" fmla="*/ 0 w 1800000"/>
              <a:gd name="connsiteY0" fmla="*/ 0 h 720000"/>
              <a:gd name="connsiteX1" fmla="*/ 1800000 w 1800000"/>
              <a:gd name="connsiteY1" fmla="*/ 0 h 720000"/>
              <a:gd name="connsiteX2" fmla="*/ 1800000 w 1800000"/>
              <a:gd name="connsiteY2" fmla="*/ 720000 h 720000"/>
              <a:gd name="connsiteX3" fmla="*/ 0 w 1800000"/>
              <a:gd name="connsiteY3" fmla="*/ 720000 h 720000"/>
              <a:gd name="connsiteX4" fmla="*/ 0 w 180000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0000" h="720000">
                <a:moveTo>
                  <a:pt x="0" y="0"/>
                </a:moveTo>
                <a:lnTo>
                  <a:pt x="1800000" y="0"/>
                </a:lnTo>
                <a:lnTo>
                  <a:pt x="180000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defRPr cap="all"/>
            </a:pPr>
            <a:r>
              <a:rPr lang="en-US" sz="1600" kern="1200"/>
              <a:t>Choose who to work with </a:t>
            </a:r>
          </a:p>
        </p:txBody>
      </p:sp>
      <p:sp>
        <p:nvSpPr>
          <p:cNvPr id="37" name="Oval 36">
            <a:extLst>
              <a:ext uri="{FF2B5EF4-FFF2-40B4-BE49-F238E27FC236}">
                <a16:creationId xmlns:a16="http://schemas.microsoft.com/office/drawing/2014/main" id="{57A6DE6D-986D-2757-072E-BF6211356FF6}"/>
              </a:ext>
            </a:extLst>
          </p:cNvPr>
          <p:cNvSpPr/>
          <p:nvPr/>
        </p:nvSpPr>
        <p:spPr>
          <a:xfrm>
            <a:off x="8962732" y="3654000"/>
            <a:ext cx="1098000" cy="1098000"/>
          </a:xfrm>
          <a:prstGeom prst="ellipse">
            <a:avLst/>
          </a:prstGeom>
        </p:spPr>
        <p:style>
          <a:lnRef idx="0">
            <a:schemeClr val="lt1">
              <a:alpha val="0"/>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p:style>
        <p:txBody>
          <a:bodyPr/>
          <a:lstStyle/>
          <a:p>
            <a:endParaRPr lang="en-US"/>
          </a:p>
        </p:txBody>
      </p:sp>
      <p:sp>
        <p:nvSpPr>
          <p:cNvPr id="38" name="Rectangle 37" descr="Group">
            <a:extLst>
              <a:ext uri="{FF2B5EF4-FFF2-40B4-BE49-F238E27FC236}">
                <a16:creationId xmlns:a16="http://schemas.microsoft.com/office/drawing/2014/main" id="{26FC231B-A422-1551-0896-347FDEC3EC34}"/>
              </a:ext>
            </a:extLst>
          </p:cNvPr>
          <p:cNvSpPr/>
          <p:nvPr/>
        </p:nvSpPr>
        <p:spPr>
          <a:xfrm>
            <a:off x="9196732" y="3888000"/>
            <a:ext cx="630000" cy="630000"/>
          </a:xfrm>
          <a:prstGeom prst="rect">
            <a:avLst/>
          </a:prstGeom>
          <a: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39" name="Freeform: Shape 38">
            <a:extLst>
              <a:ext uri="{FF2B5EF4-FFF2-40B4-BE49-F238E27FC236}">
                <a16:creationId xmlns:a16="http://schemas.microsoft.com/office/drawing/2014/main" id="{65EB3389-3C44-7171-F870-9F9D7C536FDE}"/>
              </a:ext>
            </a:extLst>
          </p:cNvPr>
          <p:cNvSpPr/>
          <p:nvPr/>
        </p:nvSpPr>
        <p:spPr>
          <a:xfrm>
            <a:off x="8611731" y="5094000"/>
            <a:ext cx="1800000" cy="720000"/>
          </a:xfrm>
          <a:custGeom>
            <a:avLst/>
            <a:gdLst>
              <a:gd name="connsiteX0" fmla="*/ 0 w 1800000"/>
              <a:gd name="connsiteY0" fmla="*/ 0 h 720000"/>
              <a:gd name="connsiteX1" fmla="*/ 1800000 w 1800000"/>
              <a:gd name="connsiteY1" fmla="*/ 0 h 720000"/>
              <a:gd name="connsiteX2" fmla="*/ 1800000 w 1800000"/>
              <a:gd name="connsiteY2" fmla="*/ 720000 h 720000"/>
              <a:gd name="connsiteX3" fmla="*/ 0 w 1800000"/>
              <a:gd name="connsiteY3" fmla="*/ 720000 h 720000"/>
              <a:gd name="connsiteX4" fmla="*/ 0 w 180000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0000" h="720000">
                <a:moveTo>
                  <a:pt x="0" y="0"/>
                </a:moveTo>
                <a:lnTo>
                  <a:pt x="1800000" y="0"/>
                </a:lnTo>
                <a:lnTo>
                  <a:pt x="180000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defRPr cap="all"/>
            </a:pPr>
            <a:r>
              <a:rPr lang="en-US" sz="1600" kern="1200"/>
              <a:t>Get help from your community </a:t>
            </a:r>
          </a:p>
        </p:txBody>
      </p:sp>
    </p:spTree>
    <p:extLst>
      <p:ext uri="{BB962C8B-B14F-4D97-AF65-F5344CB8AC3E}">
        <p14:creationId xmlns:p14="http://schemas.microsoft.com/office/powerpoint/2010/main" val="2936383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ppt_x"/>
                                          </p:val>
                                        </p:tav>
                                        <p:tav tm="100000">
                                          <p:val>
                                            <p:strVal val="#ppt_x"/>
                                          </p:val>
                                        </p:tav>
                                      </p:tavLst>
                                    </p:anim>
                                    <p:anim calcmode="lin" valueType="num">
                                      <p:cBhvr additive="base">
                                        <p:cTn id="12" dur="500" fill="hold"/>
                                        <p:tgtEl>
                                          <p:spTgt spid="13"/>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500" fill="hold"/>
                                        <p:tgtEl>
                                          <p:spTgt spid="14"/>
                                        </p:tgtEl>
                                        <p:attrNameLst>
                                          <p:attrName>ppt_x</p:attrName>
                                        </p:attrNameLst>
                                      </p:cBhvr>
                                      <p:tavLst>
                                        <p:tav tm="0">
                                          <p:val>
                                            <p:strVal val="#ppt_x"/>
                                          </p:val>
                                        </p:tav>
                                        <p:tav tm="100000">
                                          <p:val>
                                            <p:strVal val="#ppt_x"/>
                                          </p:val>
                                        </p:tav>
                                      </p:tavLst>
                                    </p:anim>
                                    <p:anim calcmode="lin" valueType="num">
                                      <p:cBhvr additive="base">
                                        <p:cTn id="16"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20"/>
                                        </p:tgtEl>
                                        <p:attrNameLst>
                                          <p:attrName>style.visibility</p:attrName>
                                        </p:attrNameLst>
                                      </p:cBhvr>
                                      <p:to>
                                        <p:strVal val="visible"/>
                                      </p:to>
                                    </p:set>
                                    <p:anim calcmode="lin" valueType="num">
                                      <p:cBhvr additive="base">
                                        <p:cTn id="21" dur="500" fill="hold"/>
                                        <p:tgtEl>
                                          <p:spTgt spid="20"/>
                                        </p:tgtEl>
                                        <p:attrNameLst>
                                          <p:attrName>ppt_x</p:attrName>
                                        </p:attrNameLst>
                                      </p:cBhvr>
                                      <p:tavLst>
                                        <p:tav tm="0">
                                          <p:val>
                                            <p:strVal val="#ppt_x"/>
                                          </p:val>
                                        </p:tav>
                                        <p:tav tm="100000">
                                          <p:val>
                                            <p:strVal val="#ppt_x"/>
                                          </p:val>
                                        </p:tav>
                                      </p:tavLst>
                                    </p:anim>
                                    <p:anim calcmode="lin" valueType="num">
                                      <p:cBhvr additive="base">
                                        <p:cTn id="22" dur="500" fill="hold"/>
                                        <p:tgtEl>
                                          <p:spTgt spid="20"/>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26"/>
                                        </p:tgtEl>
                                        <p:attrNameLst>
                                          <p:attrName>style.visibility</p:attrName>
                                        </p:attrNameLst>
                                      </p:cBhvr>
                                      <p:to>
                                        <p:strVal val="visible"/>
                                      </p:to>
                                    </p:set>
                                    <p:anim calcmode="lin" valueType="num">
                                      <p:cBhvr additive="base">
                                        <p:cTn id="25" dur="500" fill="hold"/>
                                        <p:tgtEl>
                                          <p:spTgt spid="26"/>
                                        </p:tgtEl>
                                        <p:attrNameLst>
                                          <p:attrName>ppt_x</p:attrName>
                                        </p:attrNameLst>
                                      </p:cBhvr>
                                      <p:tavLst>
                                        <p:tav tm="0">
                                          <p:val>
                                            <p:strVal val="#ppt_x"/>
                                          </p:val>
                                        </p:tav>
                                        <p:tav tm="100000">
                                          <p:val>
                                            <p:strVal val="#ppt_x"/>
                                          </p:val>
                                        </p:tav>
                                      </p:tavLst>
                                    </p:anim>
                                    <p:anim calcmode="lin" valueType="num">
                                      <p:cBhvr additive="base">
                                        <p:cTn id="26"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28"/>
                                        </p:tgtEl>
                                        <p:attrNameLst>
                                          <p:attrName>style.visibility</p:attrName>
                                        </p:attrNameLst>
                                      </p:cBhvr>
                                      <p:to>
                                        <p:strVal val="visible"/>
                                      </p:to>
                                    </p:set>
                                    <p:anim calcmode="lin" valueType="num">
                                      <p:cBhvr additive="base">
                                        <p:cTn id="31" dur="500" fill="hold"/>
                                        <p:tgtEl>
                                          <p:spTgt spid="28"/>
                                        </p:tgtEl>
                                        <p:attrNameLst>
                                          <p:attrName>ppt_x</p:attrName>
                                        </p:attrNameLst>
                                      </p:cBhvr>
                                      <p:tavLst>
                                        <p:tav tm="0">
                                          <p:val>
                                            <p:strVal val="#ppt_x"/>
                                          </p:val>
                                        </p:tav>
                                        <p:tav tm="100000">
                                          <p:val>
                                            <p:strVal val="#ppt_x"/>
                                          </p:val>
                                        </p:tav>
                                      </p:tavLst>
                                    </p:anim>
                                    <p:anim calcmode="lin" valueType="num">
                                      <p:cBhvr additive="base">
                                        <p:cTn id="32" dur="500" fill="hold"/>
                                        <p:tgtEl>
                                          <p:spTgt spid="28"/>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32"/>
                                        </p:tgtEl>
                                        <p:attrNameLst>
                                          <p:attrName>style.visibility</p:attrName>
                                        </p:attrNameLst>
                                      </p:cBhvr>
                                      <p:to>
                                        <p:strVal val="visible"/>
                                      </p:to>
                                    </p:set>
                                    <p:anim calcmode="lin" valueType="num">
                                      <p:cBhvr additive="base">
                                        <p:cTn id="35" dur="500" fill="hold"/>
                                        <p:tgtEl>
                                          <p:spTgt spid="32"/>
                                        </p:tgtEl>
                                        <p:attrNameLst>
                                          <p:attrName>ppt_x</p:attrName>
                                        </p:attrNameLst>
                                      </p:cBhvr>
                                      <p:tavLst>
                                        <p:tav tm="0">
                                          <p:val>
                                            <p:strVal val="#ppt_x"/>
                                          </p:val>
                                        </p:tav>
                                        <p:tav tm="100000">
                                          <p:val>
                                            <p:strVal val="#ppt_x"/>
                                          </p:val>
                                        </p:tav>
                                      </p:tavLst>
                                    </p:anim>
                                    <p:anim calcmode="lin" valueType="num">
                                      <p:cBhvr additive="base">
                                        <p:cTn id="36"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34"/>
                                        </p:tgtEl>
                                        <p:attrNameLst>
                                          <p:attrName>style.visibility</p:attrName>
                                        </p:attrNameLst>
                                      </p:cBhvr>
                                      <p:to>
                                        <p:strVal val="visible"/>
                                      </p:to>
                                    </p:set>
                                    <p:anim calcmode="lin" valueType="num">
                                      <p:cBhvr additive="base">
                                        <p:cTn id="41" dur="500" fill="hold"/>
                                        <p:tgtEl>
                                          <p:spTgt spid="34"/>
                                        </p:tgtEl>
                                        <p:attrNameLst>
                                          <p:attrName>ppt_x</p:attrName>
                                        </p:attrNameLst>
                                      </p:cBhvr>
                                      <p:tavLst>
                                        <p:tav tm="0">
                                          <p:val>
                                            <p:strVal val="#ppt_x"/>
                                          </p:val>
                                        </p:tav>
                                        <p:tav tm="100000">
                                          <p:val>
                                            <p:strVal val="#ppt_x"/>
                                          </p:val>
                                        </p:tav>
                                      </p:tavLst>
                                    </p:anim>
                                    <p:anim calcmode="lin" valueType="num">
                                      <p:cBhvr additive="base">
                                        <p:cTn id="42" dur="500" fill="hold"/>
                                        <p:tgtEl>
                                          <p:spTgt spid="34"/>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36"/>
                                        </p:tgtEl>
                                        <p:attrNameLst>
                                          <p:attrName>style.visibility</p:attrName>
                                        </p:attrNameLst>
                                      </p:cBhvr>
                                      <p:to>
                                        <p:strVal val="visible"/>
                                      </p:to>
                                    </p:set>
                                    <p:anim calcmode="lin" valueType="num">
                                      <p:cBhvr additive="base">
                                        <p:cTn id="45" dur="500" fill="hold"/>
                                        <p:tgtEl>
                                          <p:spTgt spid="36"/>
                                        </p:tgtEl>
                                        <p:attrNameLst>
                                          <p:attrName>ppt_x</p:attrName>
                                        </p:attrNameLst>
                                      </p:cBhvr>
                                      <p:tavLst>
                                        <p:tav tm="0">
                                          <p:val>
                                            <p:strVal val="#ppt_x"/>
                                          </p:val>
                                        </p:tav>
                                        <p:tav tm="100000">
                                          <p:val>
                                            <p:strVal val="#ppt_x"/>
                                          </p:val>
                                        </p:tav>
                                      </p:tavLst>
                                    </p:anim>
                                    <p:anim calcmode="lin" valueType="num">
                                      <p:cBhvr additive="base">
                                        <p:cTn id="46"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nodeType="clickEffect">
                                  <p:stCondLst>
                                    <p:cond delay="0"/>
                                  </p:stCondLst>
                                  <p:childTnLst>
                                    <p:set>
                                      <p:cBhvr>
                                        <p:cTn id="50" dur="1" fill="hold">
                                          <p:stCondLst>
                                            <p:cond delay="0"/>
                                          </p:stCondLst>
                                        </p:cTn>
                                        <p:tgtEl>
                                          <p:spTgt spid="37"/>
                                        </p:tgtEl>
                                        <p:attrNameLst>
                                          <p:attrName>style.visibility</p:attrName>
                                        </p:attrNameLst>
                                      </p:cBhvr>
                                      <p:to>
                                        <p:strVal val="visible"/>
                                      </p:to>
                                    </p:set>
                                    <p:anim calcmode="lin" valueType="num">
                                      <p:cBhvr additive="base">
                                        <p:cTn id="51" dur="500" fill="hold"/>
                                        <p:tgtEl>
                                          <p:spTgt spid="37"/>
                                        </p:tgtEl>
                                        <p:attrNameLst>
                                          <p:attrName>ppt_x</p:attrName>
                                        </p:attrNameLst>
                                      </p:cBhvr>
                                      <p:tavLst>
                                        <p:tav tm="0">
                                          <p:val>
                                            <p:strVal val="#ppt_x"/>
                                          </p:val>
                                        </p:tav>
                                        <p:tav tm="100000">
                                          <p:val>
                                            <p:strVal val="#ppt_x"/>
                                          </p:val>
                                        </p:tav>
                                      </p:tavLst>
                                    </p:anim>
                                    <p:anim calcmode="lin" valueType="num">
                                      <p:cBhvr additive="base">
                                        <p:cTn id="52" dur="500" fill="hold"/>
                                        <p:tgtEl>
                                          <p:spTgt spid="37"/>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39"/>
                                        </p:tgtEl>
                                        <p:attrNameLst>
                                          <p:attrName>style.visibility</p:attrName>
                                        </p:attrNameLst>
                                      </p:cBhvr>
                                      <p:to>
                                        <p:strVal val="visible"/>
                                      </p:to>
                                    </p:set>
                                    <p:anim calcmode="lin" valueType="num">
                                      <p:cBhvr additive="base">
                                        <p:cTn id="55" dur="500" fill="hold"/>
                                        <p:tgtEl>
                                          <p:spTgt spid="39"/>
                                        </p:tgtEl>
                                        <p:attrNameLst>
                                          <p:attrName>ppt_x</p:attrName>
                                        </p:attrNameLst>
                                      </p:cBhvr>
                                      <p:tavLst>
                                        <p:tav tm="0">
                                          <p:val>
                                            <p:strVal val="#ppt_x"/>
                                          </p:val>
                                        </p:tav>
                                        <p:tav tm="100000">
                                          <p:val>
                                            <p:strVal val="#ppt_x"/>
                                          </p:val>
                                        </p:tav>
                                      </p:tavLst>
                                    </p:anim>
                                    <p:anim calcmode="lin" valueType="num">
                                      <p:cBhvr additive="base">
                                        <p:cTn id="56" dur="500" fill="hold"/>
                                        <p:tgtEl>
                                          <p:spTgt spid="3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6" grpId="0"/>
      <p:bldP spid="32" grpId="0"/>
      <p:bldP spid="36" grpId="0"/>
      <p:bldP spid="39" grpId="0"/>
    </p:bld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998" y="5334748"/>
            <a:ext cx="678135" cy="990000"/>
            <a:chOff x="10490969" y="1448827"/>
            <a:chExt cx="678135" cy="990000"/>
          </a:xfrm>
        </p:grpSpPr>
        <p:sp>
          <p:nvSpPr>
            <p:cNvPr id="16" name="Freeform: Shape 15">
              <a:extLst>
                <a:ext uri="{FF2B5EF4-FFF2-40B4-BE49-F238E27FC236}">
                  <a16:creationId xmlns:a16="http://schemas.microsoft.com/office/drawing/2014/main" id="{02ECB475-568C-47AC-B16D-2E202DEB2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7" name="Oval 16">
              <a:extLst>
                <a:ext uri="{FF2B5EF4-FFF2-40B4-BE49-F238E27FC236}">
                  <a16:creationId xmlns:a16="http://schemas.microsoft.com/office/drawing/2014/main" id="{080D8764-525A-441E-B58F-068E82F09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8" name="Oval 17">
              <a:extLst>
                <a:ext uri="{FF2B5EF4-FFF2-40B4-BE49-F238E27FC236}">
                  <a16:creationId xmlns:a16="http://schemas.microsoft.com/office/drawing/2014/main" id="{11196109-6F2B-4738-B2FC-2CCC753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 name="Freeform: Shape 18">
              <a:extLst>
                <a:ext uri="{FF2B5EF4-FFF2-40B4-BE49-F238E27FC236}">
                  <a16:creationId xmlns:a16="http://schemas.microsoft.com/office/drawing/2014/main" id="{F7E468C2-69B8-470B-85E3-801A3CB1D7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useBgFill="1">
        <p:nvSpPr>
          <p:cNvPr id="21" name="Rectangle 20">
            <a:extLst>
              <a:ext uri="{FF2B5EF4-FFF2-40B4-BE49-F238E27FC236}">
                <a16:creationId xmlns:a16="http://schemas.microsoft.com/office/drawing/2014/main" id="{60B7752B-728D-4CA3-8923-C4F7F77029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FF92F65-6B4D-A728-7161-DDA953E84913}"/>
              </a:ext>
            </a:extLst>
          </p:cNvPr>
          <p:cNvSpPr>
            <a:spLocks noGrp="1"/>
          </p:cNvSpPr>
          <p:nvPr>
            <p:ph type="title"/>
          </p:nvPr>
        </p:nvSpPr>
        <p:spPr>
          <a:xfrm>
            <a:off x="550863" y="550800"/>
            <a:ext cx="7308850" cy="986400"/>
          </a:xfrm>
        </p:spPr>
        <p:txBody>
          <a:bodyPr vert="horz" wrap="square" lIns="0" tIns="0" rIns="0" bIns="0" rtlCol="0" anchor="ctr" anchorCtr="0">
            <a:normAutofit/>
          </a:bodyPr>
          <a:lstStyle/>
          <a:p>
            <a:r>
              <a:rPr lang="en-US" sz="3700" dirty="0"/>
              <a:t>Keys to Building Successful Career </a:t>
            </a:r>
          </a:p>
        </p:txBody>
      </p:sp>
      <p:sp>
        <p:nvSpPr>
          <p:cNvPr id="23" name="Rectangle 22">
            <a:extLst>
              <a:ext uri="{FF2B5EF4-FFF2-40B4-BE49-F238E27FC236}">
                <a16:creationId xmlns:a16="http://schemas.microsoft.com/office/drawing/2014/main" id="{88392DC7-0988-443B-A0D0-E726C7DB62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83435"/>
            <a:ext cx="12192000" cy="4774564"/>
          </a:xfrm>
          <a:prstGeom prst="rect">
            <a:avLst/>
          </a:prstGeom>
          <a:solidFill>
            <a:schemeClr val="bg2">
              <a:lumMod val="10000"/>
              <a:lumOff val="90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a:extLst>
              <a:ext uri="{FF2B5EF4-FFF2-40B4-BE49-F238E27FC236}">
                <a16:creationId xmlns:a16="http://schemas.microsoft.com/office/drawing/2014/main" id="{D698C7D6-AF4F-9D29-C763-37B406456743}"/>
              </a:ext>
            </a:extLst>
          </p:cNvPr>
          <p:cNvSpPr>
            <a:spLocks noGrp="1"/>
          </p:cNvSpPr>
          <p:nvPr>
            <p:ph type="dt" sz="half" idx="10"/>
          </p:nvPr>
        </p:nvSpPr>
        <p:spPr>
          <a:xfrm>
            <a:off x="550863" y="6507212"/>
            <a:ext cx="2628900" cy="153888"/>
          </a:xfrm>
        </p:spPr>
        <p:txBody>
          <a:bodyPr vert="horz" wrap="square" lIns="0" tIns="0" rIns="0" bIns="0" rtlCol="0" anchor="ctr">
            <a:normAutofit/>
          </a:bodyPr>
          <a:lstStyle/>
          <a:p>
            <a:pPr>
              <a:spcAft>
                <a:spcPts val="600"/>
              </a:spcAft>
            </a:pPr>
            <a:fld id="{3B6770DA-29C0-4DF2-810B-18946C40968C}" type="datetime1">
              <a:rPr lang="en-US" smtClean="0">
                <a:solidFill>
                  <a:schemeClr val="tx1">
                    <a:alpha val="80000"/>
                  </a:schemeClr>
                </a:solidFill>
              </a:rPr>
              <a:t>4/7/2024</a:t>
            </a:fld>
            <a:endParaRPr lang="en-US" dirty="0">
              <a:solidFill>
                <a:schemeClr val="tx1">
                  <a:alpha val="80000"/>
                </a:schemeClr>
              </a:solidFill>
            </a:endParaRPr>
          </a:p>
        </p:txBody>
      </p:sp>
      <p:sp>
        <p:nvSpPr>
          <p:cNvPr id="8" name="Footer Placeholder 7">
            <a:extLst>
              <a:ext uri="{FF2B5EF4-FFF2-40B4-BE49-F238E27FC236}">
                <a16:creationId xmlns:a16="http://schemas.microsoft.com/office/drawing/2014/main" id="{3DBD64DA-D772-E665-D9FE-1EAFA3F33209}"/>
              </a:ext>
            </a:extLst>
          </p:cNvPr>
          <p:cNvSpPr>
            <a:spLocks noGrp="1"/>
          </p:cNvSpPr>
          <p:nvPr>
            <p:ph type="ftr" sz="quarter" idx="11"/>
          </p:nvPr>
        </p:nvSpPr>
        <p:spPr>
          <a:xfrm>
            <a:off x="3359150" y="6507212"/>
            <a:ext cx="6379210" cy="153888"/>
          </a:xfrm>
        </p:spPr>
        <p:txBody>
          <a:bodyPr vert="horz" wrap="square" lIns="0" tIns="0" rIns="0" bIns="0" rtlCol="0" anchor="ctr">
            <a:normAutofit/>
          </a:bodyPr>
          <a:lstStyle/>
          <a:p>
            <a:pPr>
              <a:spcAft>
                <a:spcPts val="600"/>
              </a:spcAft>
            </a:pPr>
            <a:r>
              <a:rPr lang="en-GB">
                <a:solidFill>
                  <a:schemeClr val="tx1">
                    <a:alpha val="80000"/>
                  </a:schemeClr>
                </a:solidFill>
              </a:rPr>
              <a:t>Getting Started with AI &amp; Data Science </a:t>
            </a:r>
            <a:endParaRPr lang="en-US" kern="1200" dirty="0">
              <a:solidFill>
                <a:schemeClr val="tx1">
                  <a:alpha val="80000"/>
                </a:schemeClr>
              </a:solidFill>
              <a:latin typeface="+mn-lt"/>
              <a:ea typeface="+mn-ea"/>
              <a:cs typeface="+mn-cs"/>
            </a:endParaRPr>
          </a:p>
        </p:txBody>
      </p:sp>
      <p:sp>
        <p:nvSpPr>
          <p:cNvPr id="9" name="Slide Number Placeholder 8">
            <a:extLst>
              <a:ext uri="{FF2B5EF4-FFF2-40B4-BE49-F238E27FC236}">
                <a16:creationId xmlns:a16="http://schemas.microsoft.com/office/drawing/2014/main" id="{5B8D625E-E151-9209-AC81-433232BE092F}"/>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36</a:t>
            </a:fld>
            <a:endParaRPr lang="en-US">
              <a:solidFill>
                <a:schemeClr val="tx1">
                  <a:alpha val="80000"/>
                </a:schemeClr>
              </a:solidFill>
            </a:endParaRPr>
          </a:p>
        </p:txBody>
      </p:sp>
      <p:sp>
        <p:nvSpPr>
          <p:cNvPr id="12" name="Rectangle: Diagonal Corners Rounded 11">
            <a:extLst>
              <a:ext uri="{FF2B5EF4-FFF2-40B4-BE49-F238E27FC236}">
                <a16:creationId xmlns:a16="http://schemas.microsoft.com/office/drawing/2014/main" id="{C7FB97A9-EE50-F8A2-8885-80B79B9D050F}"/>
              </a:ext>
            </a:extLst>
          </p:cNvPr>
          <p:cNvSpPr/>
          <p:nvPr/>
        </p:nvSpPr>
        <p:spPr>
          <a:xfrm>
            <a:off x="1317001" y="3278480"/>
            <a:ext cx="1098000" cy="1098000"/>
          </a:xfrm>
          <a:prstGeom prst="round2DiagRect">
            <a:avLst>
              <a:gd name="adj1" fmla="val 29727"/>
              <a:gd name="adj2" fmla="val 0"/>
            </a:avLst>
          </a:prstGeom>
        </p:spPr>
        <p:style>
          <a:lnRef idx="0">
            <a:schemeClr val="lt1">
              <a:alpha val="0"/>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p:style>
        <p:txBody>
          <a:bodyPr/>
          <a:lstStyle/>
          <a:p>
            <a:endParaRPr lang="en-US"/>
          </a:p>
        </p:txBody>
      </p:sp>
      <p:sp>
        <p:nvSpPr>
          <p:cNvPr id="13" name="Rectangle 12" descr="Board Room">
            <a:extLst>
              <a:ext uri="{FF2B5EF4-FFF2-40B4-BE49-F238E27FC236}">
                <a16:creationId xmlns:a16="http://schemas.microsoft.com/office/drawing/2014/main" id="{525D7525-1C84-3FAB-1B24-57189E9279F0}"/>
              </a:ext>
            </a:extLst>
          </p:cNvPr>
          <p:cNvSpPr/>
          <p:nvPr/>
        </p:nvSpPr>
        <p:spPr>
          <a:xfrm>
            <a:off x="1551001" y="3512480"/>
            <a:ext cx="630000" cy="630000"/>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14" name="Freeform: Shape 13">
            <a:extLst>
              <a:ext uri="{FF2B5EF4-FFF2-40B4-BE49-F238E27FC236}">
                <a16:creationId xmlns:a16="http://schemas.microsoft.com/office/drawing/2014/main" id="{9B83D78B-E975-91A0-AF24-C23D1607F1DE}"/>
              </a:ext>
            </a:extLst>
          </p:cNvPr>
          <p:cNvSpPr/>
          <p:nvPr/>
        </p:nvSpPr>
        <p:spPr>
          <a:xfrm>
            <a:off x="966001" y="4718480"/>
            <a:ext cx="1800000" cy="720000"/>
          </a:xfrm>
          <a:custGeom>
            <a:avLst/>
            <a:gdLst>
              <a:gd name="connsiteX0" fmla="*/ 0 w 1800000"/>
              <a:gd name="connsiteY0" fmla="*/ 0 h 720000"/>
              <a:gd name="connsiteX1" fmla="*/ 1800000 w 1800000"/>
              <a:gd name="connsiteY1" fmla="*/ 0 h 720000"/>
              <a:gd name="connsiteX2" fmla="*/ 1800000 w 1800000"/>
              <a:gd name="connsiteY2" fmla="*/ 720000 h 720000"/>
              <a:gd name="connsiteX3" fmla="*/ 0 w 1800000"/>
              <a:gd name="connsiteY3" fmla="*/ 720000 h 720000"/>
              <a:gd name="connsiteX4" fmla="*/ 0 w 180000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0000" h="720000">
                <a:moveTo>
                  <a:pt x="0" y="0"/>
                </a:moveTo>
                <a:lnTo>
                  <a:pt x="1800000" y="0"/>
                </a:lnTo>
                <a:lnTo>
                  <a:pt x="180000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defRPr cap="all"/>
            </a:pPr>
            <a:r>
              <a:rPr lang="en-US" sz="1600" kern="1200"/>
              <a:t>Teamwork</a:t>
            </a:r>
          </a:p>
        </p:txBody>
      </p:sp>
      <p:sp>
        <p:nvSpPr>
          <p:cNvPr id="20" name="Rectangle: Diagonal Corners Rounded 19">
            <a:extLst>
              <a:ext uri="{FF2B5EF4-FFF2-40B4-BE49-F238E27FC236}">
                <a16:creationId xmlns:a16="http://schemas.microsoft.com/office/drawing/2014/main" id="{8488923B-356F-2C23-C8E2-9ABB8BF8D956}"/>
              </a:ext>
            </a:extLst>
          </p:cNvPr>
          <p:cNvSpPr/>
          <p:nvPr/>
        </p:nvSpPr>
        <p:spPr>
          <a:xfrm>
            <a:off x="3432001" y="3278480"/>
            <a:ext cx="1098000" cy="1098000"/>
          </a:xfrm>
          <a:prstGeom prst="round2DiagRect">
            <a:avLst>
              <a:gd name="adj1" fmla="val 29727"/>
              <a:gd name="adj2" fmla="val 0"/>
            </a:avLst>
          </a:prstGeom>
        </p:spPr>
        <p:style>
          <a:lnRef idx="0">
            <a:schemeClr val="lt1">
              <a:alpha val="0"/>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p:style>
        <p:txBody>
          <a:bodyPr/>
          <a:lstStyle/>
          <a:p>
            <a:endParaRPr lang="en-US"/>
          </a:p>
        </p:txBody>
      </p:sp>
      <p:sp>
        <p:nvSpPr>
          <p:cNvPr id="22" name="Rectangle 21" descr="Telephone">
            <a:extLst>
              <a:ext uri="{FF2B5EF4-FFF2-40B4-BE49-F238E27FC236}">
                <a16:creationId xmlns:a16="http://schemas.microsoft.com/office/drawing/2014/main" id="{BAE001C3-FA62-9959-FCF1-D95EDD758228}"/>
              </a:ext>
            </a:extLst>
          </p:cNvPr>
          <p:cNvSpPr/>
          <p:nvPr/>
        </p:nvSpPr>
        <p:spPr>
          <a:xfrm>
            <a:off x="3666001" y="3512480"/>
            <a:ext cx="630000" cy="630000"/>
          </a:xfrm>
          <a:prstGeom prst="rect">
            <a:avLst/>
          </a:prstGeom>
          <a: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24" name="Freeform: Shape 23">
            <a:extLst>
              <a:ext uri="{FF2B5EF4-FFF2-40B4-BE49-F238E27FC236}">
                <a16:creationId xmlns:a16="http://schemas.microsoft.com/office/drawing/2014/main" id="{1282319C-0018-5DE9-A365-E37599C0D848}"/>
              </a:ext>
            </a:extLst>
          </p:cNvPr>
          <p:cNvSpPr/>
          <p:nvPr/>
        </p:nvSpPr>
        <p:spPr>
          <a:xfrm>
            <a:off x="3081001" y="4718480"/>
            <a:ext cx="1800000" cy="720000"/>
          </a:xfrm>
          <a:custGeom>
            <a:avLst/>
            <a:gdLst>
              <a:gd name="connsiteX0" fmla="*/ 0 w 1800000"/>
              <a:gd name="connsiteY0" fmla="*/ 0 h 720000"/>
              <a:gd name="connsiteX1" fmla="*/ 1800000 w 1800000"/>
              <a:gd name="connsiteY1" fmla="*/ 0 h 720000"/>
              <a:gd name="connsiteX2" fmla="*/ 1800000 w 1800000"/>
              <a:gd name="connsiteY2" fmla="*/ 720000 h 720000"/>
              <a:gd name="connsiteX3" fmla="*/ 0 w 1800000"/>
              <a:gd name="connsiteY3" fmla="*/ 720000 h 720000"/>
              <a:gd name="connsiteX4" fmla="*/ 0 w 180000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0000" h="720000">
                <a:moveTo>
                  <a:pt x="0" y="0"/>
                </a:moveTo>
                <a:lnTo>
                  <a:pt x="1800000" y="0"/>
                </a:lnTo>
                <a:lnTo>
                  <a:pt x="180000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defRPr cap="all"/>
            </a:pPr>
            <a:r>
              <a:rPr lang="en-US" sz="1600" kern="1200"/>
              <a:t>Communication </a:t>
            </a:r>
          </a:p>
        </p:txBody>
      </p:sp>
      <p:sp>
        <p:nvSpPr>
          <p:cNvPr id="25" name="Rectangle: Diagonal Corners Rounded 24">
            <a:extLst>
              <a:ext uri="{FF2B5EF4-FFF2-40B4-BE49-F238E27FC236}">
                <a16:creationId xmlns:a16="http://schemas.microsoft.com/office/drawing/2014/main" id="{9EC86299-5A3D-669F-FBC0-C1DF27069DC2}"/>
              </a:ext>
            </a:extLst>
          </p:cNvPr>
          <p:cNvSpPr/>
          <p:nvPr/>
        </p:nvSpPr>
        <p:spPr>
          <a:xfrm>
            <a:off x="5547001" y="3278480"/>
            <a:ext cx="1098000" cy="1098000"/>
          </a:xfrm>
          <a:prstGeom prst="round2DiagRect">
            <a:avLst>
              <a:gd name="adj1" fmla="val 29727"/>
              <a:gd name="adj2" fmla="val 0"/>
            </a:avLst>
          </a:prstGeom>
        </p:spPr>
        <p:style>
          <a:lnRef idx="0">
            <a:schemeClr val="lt1">
              <a:alpha val="0"/>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p:style>
        <p:txBody>
          <a:bodyPr/>
          <a:lstStyle/>
          <a:p>
            <a:endParaRPr lang="en-US"/>
          </a:p>
        </p:txBody>
      </p:sp>
      <p:sp>
        <p:nvSpPr>
          <p:cNvPr id="26" name="Rectangle 25" descr="Handshake">
            <a:extLst>
              <a:ext uri="{FF2B5EF4-FFF2-40B4-BE49-F238E27FC236}">
                <a16:creationId xmlns:a16="http://schemas.microsoft.com/office/drawing/2014/main" id="{652CBF7F-659A-3276-42DD-02BCC2E7E7FE}"/>
              </a:ext>
            </a:extLst>
          </p:cNvPr>
          <p:cNvSpPr/>
          <p:nvPr/>
        </p:nvSpPr>
        <p:spPr>
          <a:xfrm>
            <a:off x="5781001" y="3512480"/>
            <a:ext cx="630000" cy="630000"/>
          </a:xfrm>
          <a:prstGeom prst="rect">
            <a:avLst/>
          </a:prstGeom>
          <a: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27" name="Freeform: Shape 26">
            <a:extLst>
              <a:ext uri="{FF2B5EF4-FFF2-40B4-BE49-F238E27FC236}">
                <a16:creationId xmlns:a16="http://schemas.microsoft.com/office/drawing/2014/main" id="{DC6D52B7-1488-FED4-BB72-1F8C31C4BD88}"/>
              </a:ext>
            </a:extLst>
          </p:cNvPr>
          <p:cNvSpPr/>
          <p:nvPr/>
        </p:nvSpPr>
        <p:spPr>
          <a:xfrm>
            <a:off x="5196001" y="4718480"/>
            <a:ext cx="1800000" cy="720000"/>
          </a:xfrm>
          <a:custGeom>
            <a:avLst/>
            <a:gdLst>
              <a:gd name="connsiteX0" fmla="*/ 0 w 1800000"/>
              <a:gd name="connsiteY0" fmla="*/ 0 h 720000"/>
              <a:gd name="connsiteX1" fmla="*/ 1800000 w 1800000"/>
              <a:gd name="connsiteY1" fmla="*/ 0 h 720000"/>
              <a:gd name="connsiteX2" fmla="*/ 1800000 w 1800000"/>
              <a:gd name="connsiteY2" fmla="*/ 720000 h 720000"/>
              <a:gd name="connsiteX3" fmla="*/ 0 w 1800000"/>
              <a:gd name="connsiteY3" fmla="*/ 720000 h 720000"/>
              <a:gd name="connsiteX4" fmla="*/ 0 w 180000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0000" h="720000">
                <a:moveTo>
                  <a:pt x="0" y="0"/>
                </a:moveTo>
                <a:lnTo>
                  <a:pt x="1800000" y="0"/>
                </a:lnTo>
                <a:lnTo>
                  <a:pt x="180000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defRPr cap="all"/>
            </a:pPr>
            <a:r>
              <a:rPr lang="en-US" sz="1600" kern="1200"/>
              <a:t>Networking </a:t>
            </a:r>
          </a:p>
        </p:txBody>
      </p:sp>
      <p:sp>
        <p:nvSpPr>
          <p:cNvPr id="28" name="Rectangle: Diagonal Corners Rounded 27">
            <a:extLst>
              <a:ext uri="{FF2B5EF4-FFF2-40B4-BE49-F238E27FC236}">
                <a16:creationId xmlns:a16="http://schemas.microsoft.com/office/drawing/2014/main" id="{ACEFD404-1284-858B-2393-95E4342F9187}"/>
              </a:ext>
            </a:extLst>
          </p:cNvPr>
          <p:cNvSpPr/>
          <p:nvPr/>
        </p:nvSpPr>
        <p:spPr>
          <a:xfrm>
            <a:off x="7662001" y="3278480"/>
            <a:ext cx="1098000" cy="1098000"/>
          </a:xfrm>
          <a:prstGeom prst="round2DiagRect">
            <a:avLst>
              <a:gd name="adj1" fmla="val 29727"/>
              <a:gd name="adj2" fmla="val 0"/>
            </a:avLst>
          </a:prstGeom>
        </p:spPr>
        <p:style>
          <a:lnRef idx="0">
            <a:schemeClr val="lt1">
              <a:alpha val="0"/>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p:style>
        <p:txBody>
          <a:bodyPr/>
          <a:lstStyle/>
          <a:p>
            <a:endParaRPr lang="en-US"/>
          </a:p>
        </p:txBody>
      </p:sp>
      <p:sp>
        <p:nvSpPr>
          <p:cNvPr id="29" name="Rectangle 28" descr="Checkmark">
            <a:extLst>
              <a:ext uri="{FF2B5EF4-FFF2-40B4-BE49-F238E27FC236}">
                <a16:creationId xmlns:a16="http://schemas.microsoft.com/office/drawing/2014/main" id="{75AE2E2C-67D8-2BD0-3679-AE878E45EBDD}"/>
              </a:ext>
            </a:extLst>
          </p:cNvPr>
          <p:cNvSpPr/>
          <p:nvPr/>
        </p:nvSpPr>
        <p:spPr>
          <a:xfrm>
            <a:off x="7896001" y="3512480"/>
            <a:ext cx="630000" cy="630000"/>
          </a:xfrm>
          <a:prstGeom prst="rect">
            <a:avLst/>
          </a:prstGeom>
          <a: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30" name="Freeform: Shape 29">
            <a:extLst>
              <a:ext uri="{FF2B5EF4-FFF2-40B4-BE49-F238E27FC236}">
                <a16:creationId xmlns:a16="http://schemas.microsoft.com/office/drawing/2014/main" id="{D9C7CC43-D4EA-FB26-F0C3-24E883DC908F}"/>
              </a:ext>
            </a:extLst>
          </p:cNvPr>
          <p:cNvSpPr/>
          <p:nvPr/>
        </p:nvSpPr>
        <p:spPr>
          <a:xfrm>
            <a:off x="7311001" y="4718480"/>
            <a:ext cx="1800000" cy="720000"/>
          </a:xfrm>
          <a:custGeom>
            <a:avLst/>
            <a:gdLst>
              <a:gd name="connsiteX0" fmla="*/ 0 w 1800000"/>
              <a:gd name="connsiteY0" fmla="*/ 0 h 720000"/>
              <a:gd name="connsiteX1" fmla="*/ 1800000 w 1800000"/>
              <a:gd name="connsiteY1" fmla="*/ 0 h 720000"/>
              <a:gd name="connsiteX2" fmla="*/ 1800000 w 1800000"/>
              <a:gd name="connsiteY2" fmla="*/ 720000 h 720000"/>
              <a:gd name="connsiteX3" fmla="*/ 0 w 1800000"/>
              <a:gd name="connsiteY3" fmla="*/ 720000 h 720000"/>
              <a:gd name="connsiteX4" fmla="*/ 0 w 180000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0000" h="720000">
                <a:moveTo>
                  <a:pt x="0" y="0"/>
                </a:moveTo>
                <a:lnTo>
                  <a:pt x="1800000" y="0"/>
                </a:lnTo>
                <a:lnTo>
                  <a:pt x="180000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defRPr cap="all"/>
            </a:pPr>
            <a:r>
              <a:rPr lang="en-US" sz="1600" kern="1200"/>
              <a:t>Personal discipline</a:t>
            </a:r>
          </a:p>
        </p:txBody>
      </p:sp>
      <p:sp>
        <p:nvSpPr>
          <p:cNvPr id="31" name="Rectangle: Diagonal Corners Rounded 30">
            <a:extLst>
              <a:ext uri="{FF2B5EF4-FFF2-40B4-BE49-F238E27FC236}">
                <a16:creationId xmlns:a16="http://schemas.microsoft.com/office/drawing/2014/main" id="{0AE8EAC8-BC28-37A0-36BD-A6B5CB127E72}"/>
              </a:ext>
            </a:extLst>
          </p:cNvPr>
          <p:cNvSpPr/>
          <p:nvPr/>
        </p:nvSpPr>
        <p:spPr>
          <a:xfrm>
            <a:off x="9777001" y="3278480"/>
            <a:ext cx="1098000" cy="1098000"/>
          </a:xfrm>
          <a:prstGeom prst="round2DiagRect">
            <a:avLst>
              <a:gd name="adj1" fmla="val 29727"/>
              <a:gd name="adj2" fmla="val 0"/>
            </a:avLst>
          </a:prstGeom>
        </p:spPr>
        <p:style>
          <a:lnRef idx="0">
            <a:schemeClr val="lt1">
              <a:alpha val="0"/>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p:style>
        <p:txBody>
          <a:bodyPr/>
          <a:lstStyle/>
          <a:p>
            <a:endParaRPr lang="en-US"/>
          </a:p>
        </p:txBody>
      </p:sp>
      <p:sp>
        <p:nvSpPr>
          <p:cNvPr id="32" name="Rectangle 31" descr="Heart">
            <a:extLst>
              <a:ext uri="{FF2B5EF4-FFF2-40B4-BE49-F238E27FC236}">
                <a16:creationId xmlns:a16="http://schemas.microsoft.com/office/drawing/2014/main" id="{D2A70D5C-377A-A5E8-6858-DDE120EED865}"/>
              </a:ext>
            </a:extLst>
          </p:cNvPr>
          <p:cNvSpPr/>
          <p:nvPr/>
        </p:nvSpPr>
        <p:spPr>
          <a:xfrm>
            <a:off x="10011001" y="3512480"/>
            <a:ext cx="630000" cy="630000"/>
          </a:xfrm>
          <a:prstGeom prst="rect">
            <a:avLst/>
          </a:prstGeom>
          <a: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33" name="Freeform: Shape 32">
            <a:extLst>
              <a:ext uri="{FF2B5EF4-FFF2-40B4-BE49-F238E27FC236}">
                <a16:creationId xmlns:a16="http://schemas.microsoft.com/office/drawing/2014/main" id="{6CCA39FB-9406-9E3A-B998-3C805F4ACD79}"/>
              </a:ext>
            </a:extLst>
          </p:cNvPr>
          <p:cNvSpPr/>
          <p:nvPr/>
        </p:nvSpPr>
        <p:spPr>
          <a:xfrm>
            <a:off x="9426001" y="4718480"/>
            <a:ext cx="1800000" cy="720000"/>
          </a:xfrm>
          <a:custGeom>
            <a:avLst/>
            <a:gdLst>
              <a:gd name="connsiteX0" fmla="*/ 0 w 1800000"/>
              <a:gd name="connsiteY0" fmla="*/ 0 h 720000"/>
              <a:gd name="connsiteX1" fmla="*/ 1800000 w 1800000"/>
              <a:gd name="connsiteY1" fmla="*/ 0 h 720000"/>
              <a:gd name="connsiteX2" fmla="*/ 1800000 w 1800000"/>
              <a:gd name="connsiteY2" fmla="*/ 720000 h 720000"/>
              <a:gd name="connsiteX3" fmla="*/ 0 w 1800000"/>
              <a:gd name="connsiteY3" fmla="*/ 720000 h 720000"/>
              <a:gd name="connsiteX4" fmla="*/ 0 w 180000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0000" h="720000">
                <a:moveTo>
                  <a:pt x="0" y="0"/>
                </a:moveTo>
                <a:lnTo>
                  <a:pt x="1800000" y="0"/>
                </a:lnTo>
                <a:lnTo>
                  <a:pt x="180000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defRPr cap="all"/>
            </a:pPr>
            <a:r>
              <a:rPr lang="en-US" sz="1600" kern="1200"/>
              <a:t>Altruism</a:t>
            </a:r>
          </a:p>
        </p:txBody>
      </p:sp>
    </p:spTree>
    <p:extLst>
      <p:ext uri="{BB962C8B-B14F-4D97-AF65-F5344CB8AC3E}">
        <p14:creationId xmlns:p14="http://schemas.microsoft.com/office/powerpoint/2010/main" val="2748856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ppt_x"/>
                                          </p:val>
                                        </p:tav>
                                        <p:tav tm="100000">
                                          <p:val>
                                            <p:strVal val="#ppt_x"/>
                                          </p:val>
                                        </p:tav>
                                      </p:tavLst>
                                    </p:anim>
                                    <p:anim calcmode="lin" valueType="num">
                                      <p:cBhvr additive="base">
                                        <p:cTn id="12" dur="500" fill="hold"/>
                                        <p:tgtEl>
                                          <p:spTgt spid="13"/>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500" fill="hold"/>
                                        <p:tgtEl>
                                          <p:spTgt spid="14"/>
                                        </p:tgtEl>
                                        <p:attrNameLst>
                                          <p:attrName>ppt_x</p:attrName>
                                        </p:attrNameLst>
                                      </p:cBhvr>
                                      <p:tavLst>
                                        <p:tav tm="0">
                                          <p:val>
                                            <p:strVal val="#ppt_x"/>
                                          </p:val>
                                        </p:tav>
                                        <p:tav tm="100000">
                                          <p:val>
                                            <p:strVal val="#ppt_x"/>
                                          </p:val>
                                        </p:tav>
                                      </p:tavLst>
                                    </p:anim>
                                    <p:anim calcmode="lin" valueType="num">
                                      <p:cBhvr additive="base">
                                        <p:cTn id="16"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20"/>
                                        </p:tgtEl>
                                        <p:attrNameLst>
                                          <p:attrName>style.visibility</p:attrName>
                                        </p:attrNameLst>
                                      </p:cBhvr>
                                      <p:to>
                                        <p:strVal val="visible"/>
                                      </p:to>
                                    </p:set>
                                    <p:anim calcmode="lin" valueType="num">
                                      <p:cBhvr additive="base">
                                        <p:cTn id="21" dur="500" fill="hold"/>
                                        <p:tgtEl>
                                          <p:spTgt spid="20"/>
                                        </p:tgtEl>
                                        <p:attrNameLst>
                                          <p:attrName>ppt_x</p:attrName>
                                        </p:attrNameLst>
                                      </p:cBhvr>
                                      <p:tavLst>
                                        <p:tav tm="0">
                                          <p:val>
                                            <p:strVal val="#ppt_x"/>
                                          </p:val>
                                        </p:tav>
                                        <p:tav tm="100000">
                                          <p:val>
                                            <p:strVal val="#ppt_x"/>
                                          </p:val>
                                        </p:tav>
                                      </p:tavLst>
                                    </p:anim>
                                    <p:anim calcmode="lin" valueType="num">
                                      <p:cBhvr additive="base">
                                        <p:cTn id="22" dur="500" fill="hold"/>
                                        <p:tgtEl>
                                          <p:spTgt spid="20"/>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22"/>
                                        </p:tgtEl>
                                        <p:attrNameLst>
                                          <p:attrName>style.visibility</p:attrName>
                                        </p:attrNameLst>
                                      </p:cBhvr>
                                      <p:to>
                                        <p:strVal val="visible"/>
                                      </p:to>
                                    </p:set>
                                    <p:anim calcmode="lin" valueType="num">
                                      <p:cBhvr additive="base">
                                        <p:cTn id="25" dur="500" fill="hold"/>
                                        <p:tgtEl>
                                          <p:spTgt spid="22"/>
                                        </p:tgtEl>
                                        <p:attrNameLst>
                                          <p:attrName>ppt_x</p:attrName>
                                        </p:attrNameLst>
                                      </p:cBhvr>
                                      <p:tavLst>
                                        <p:tav tm="0">
                                          <p:val>
                                            <p:strVal val="#ppt_x"/>
                                          </p:val>
                                        </p:tav>
                                        <p:tav tm="100000">
                                          <p:val>
                                            <p:strVal val="#ppt_x"/>
                                          </p:val>
                                        </p:tav>
                                      </p:tavLst>
                                    </p:anim>
                                    <p:anim calcmode="lin" valueType="num">
                                      <p:cBhvr additive="base">
                                        <p:cTn id="26" dur="500" fill="hold"/>
                                        <p:tgtEl>
                                          <p:spTgt spid="22"/>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24"/>
                                        </p:tgtEl>
                                        <p:attrNameLst>
                                          <p:attrName>style.visibility</p:attrName>
                                        </p:attrNameLst>
                                      </p:cBhvr>
                                      <p:to>
                                        <p:strVal val="visible"/>
                                      </p:to>
                                    </p:set>
                                    <p:anim calcmode="lin" valueType="num">
                                      <p:cBhvr additive="base">
                                        <p:cTn id="29" dur="500" fill="hold"/>
                                        <p:tgtEl>
                                          <p:spTgt spid="24"/>
                                        </p:tgtEl>
                                        <p:attrNameLst>
                                          <p:attrName>ppt_x</p:attrName>
                                        </p:attrNameLst>
                                      </p:cBhvr>
                                      <p:tavLst>
                                        <p:tav tm="0">
                                          <p:val>
                                            <p:strVal val="#ppt_x"/>
                                          </p:val>
                                        </p:tav>
                                        <p:tav tm="100000">
                                          <p:val>
                                            <p:strVal val="#ppt_x"/>
                                          </p:val>
                                        </p:tav>
                                      </p:tavLst>
                                    </p:anim>
                                    <p:anim calcmode="lin" valueType="num">
                                      <p:cBhvr additive="base">
                                        <p:cTn id="30"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25"/>
                                        </p:tgtEl>
                                        <p:attrNameLst>
                                          <p:attrName>style.visibility</p:attrName>
                                        </p:attrNameLst>
                                      </p:cBhvr>
                                      <p:to>
                                        <p:strVal val="visible"/>
                                      </p:to>
                                    </p:set>
                                    <p:anim calcmode="lin" valueType="num">
                                      <p:cBhvr additive="base">
                                        <p:cTn id="35" dur="500" fill="hold"/>
                                        <p:tgtEl>
                                          <p:spTgt spid="25"/>
                                        </p:tgtEl>
                                        <p:attrNameLst>
                                          <p:attrName>ppt_x</p:attrName>
                                        </p:attrNameLst>
                                      </p:cBhvr>
                                      <p:tavLst>
                                        <p:tav tm="0">
                                          <p:val>
                                            <p:strVal val="#ppt_x"/>
                                          </p:val>
                                        </p:tav>
                                        <p:tav tm="100000">
                                          <p:val>
                                            <p:strVal val="#ppt_x"/>
                                          </p:val>
                                        </p:tav>
                                      </p:tavLst>
                                    </p:anim>
                                    <p:anim calcmode="lin" valueType="num">
                                      <p:cBhvr additive="base">
                                        <p:cTn id="36" dur="500" fill="hold"/>
                                        <p:tgtEl>
                                          <p:spTgt spid="25"/>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26"/>
                                        </p:tgtEl>
                                        <p:attrNameLst>
                                          <p:attrName>style.visibility</p:attrName>
                                        </p:attrNameLst>
                                      </p:cBhvr>
                                      <p:to>
                                        <p:strVal val="visible"/>
                                      </p:to>
                                    </p:set>
                                    <p:anim calcmode="lin" valueType="num">
                                      <p:cBhvr additive="base">
                                        <p:cTn id="39" dur="500" fill="hold"/>
                                        <p:tgtEl>
                                          <p:spTgt spid="26"/>
                                        </p:tgtEl>
                                        <p:attrNameLst>
                                          <p:attrName>ppt_x</p:attrName>
                                        </p:attrNameLst>
                                      </p:cBhvr>
                                      <p:tavLst>
                                        <p:tav tm="0">
                                          <p:val>
                                            <p:strVal val="#ppt_x"/>
                                          </p:val>
                                        </p:tav>
                                        <p:tav tm="100000">
                                          <p:val>
                                            <p:strVal val="#ppt_x"/>
                                          </p:val>
                                        </p:tav>
                                      </p:tavLst>
                                    </p:anim>
                                    <p:anim calcmode="lin" valueType="num">
                                      <p:cBhvr additive="base">
                                        <p:cTn id="40" dur="500" fill="hold"/>
                                        <p:tgtEl>
                                          <p:spTgt spid="26"/>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27"/>
                                        </p:tgtEl>
                                        <p:attrNameLst>
                                          <p:attrName>style.visibility</p:attrName>
                                        </p:attrNameLst>
                                      </p:cBhvr>
                                      <p:to>
                                        <p:strVal val="visible"/>
                                      </p:to>
                                    </p:set>
                                    <p:anim calcmode="lin" valueType="num">
                                      <p:cBhvr additive="base">
                                        <p:cTn id="43" dur="500" fill="hold"/>
                                        <p:tgtEl>
                                          <p:spTgt spid="27"/>
                                        </p:tgtEl>
                                        <p:attrNameLst>
                                          <p:attrName>ppt_x</p:attrName>
                                        </p:attrNameLst>
                                      </p:cBhvr>
                                      <p:tavLst>
                                        <p:tav tm="0">
                                          <p:val>
                                            <p:strVal val="#ppt_x"/>
                                          </p:val>
                                        </p:tav>
                                        <p:tav tm="100000">
                                          <p:val>
                                            <p:strVal val="#ppt_x"/>
                                          </p:val>
                                        </p:tav>
                                      </p:tavLst>
                                    </p:anim>
                                    <p:anim calcmode="lin" valueType="num">
                                      <p:cBhvr additive="base">
                                        <p:cTn id="44"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28"/>
                                        </p:tgtEl>
                                        <p:attrNameLst>
                                          <p:attrName>style.visibility</p:attrName>
                                        </p:attrNameLst>
                                      </p:cBhvr>
                                      <p:to>
                                        <p:strVal val="visible"/>
                                      </p:to>
                                    </p:set>
                                    <p:anim calcmode="lin" valueType="num">
                                      <p:cBhvr additive="base">
                                        <p:cTn id="49" dur="500" fill="hold"/>
                                        <p:tgtEl>
                                          <p:spTgt spid="28"/>
                                        </p:tgtEl>
                                        <p:attrNameLst>
                                          <p:attrName>ppt_x</p:attrName>
                                        </p:attrNameLst>
                                      </p:cBhvr>
                                      <p:tavLst>
                                        <p:tav tm="0">
                                          <p:val>
                                            <p:strVal val="#ppt_x"/>
                                          </p:val>
                                        </p:tav>
                                        <p:tav tm="100000">
                                          <p:val>
                                            <p:strVal val="#ppt_x"/>
                                          </p:val>
                                        </p:tav>
                                      </p:tavLst>
                                    </p:anim>
                                    <p:anim calcmode="lin" valueType="num">
                                      <p:cBhvr additive="base">
                                        <p:cTn id="50" dur="500" fill="hold"/>
                                        <p:tgtEl>
                                          <p:spTgt spid="28"/>
                                        </p:tgtEl>
                                        <p:attrNameLst>
                                          <p:attrName>ppt_y</p:attrName>
                                        </p:attrNameLst>
                                      </p:cBhvr>
                                      <p:tavLst>
                                        <p:tav tm="0">
                                          <p:val>
                                            <p:strVal val="1+#ppt_h/2"/>
                                          </p:val>
                                        </p:tav>
                                        <p:tav tm="100000">
                                          <p:val>
                                            <p:strVal val="#ppt_y"/>
                                          </p:val>
                                        </p:tav>
                                      </p:tavLst>
                                    </p:anim>
                                  </p:childTnLst>
                                </p:cTn>
                              </p:par>
                              <p:par>
                                <p:cTn id="51" presetID="2" presetClass="entr" presetSubtype="4" fill="hold" nodeType="withEffect">
                                  <p:stCondLst>
                                    <p:cond delay="0"/>
                                  </p:stCondLst>
                                  <p:childTnLst>
                                    <p:set>
                                      <p:cBhvr>
                                        <p:cTn id="52" dur="1" fill="hold">
                                          <p:stCondLst>
                                            <p:cond delay="0"/>
                                          </p:stCondLst>
                                        </p:cTn>
                                        <p:tgtEl>
                                          <p:spTgt spid="29"/>
                                        </p:tgtEl>
                                        <p:attrNameLst>
                                          <p:attrName>style.visibility</p:attrName>
                                        </p:attrNameLst>
                                      </p:cBhvr>
                                      <p:to>
                                        <p:strVal val="visible"/>
                                      </p:to>
                                    </p:set>
                                    <p:anim calcmode="lin" valueType="num">
                                      <p:cBhvr additive="base">
                                        <p:cTn id="53" dur="500" fill="hold"/>
                                        <p:tgtEl>
                                          <p:spTgt spid="29"/>
                                        </p:tgtEl>
                                        <p:attrNameLst>
                                          <p:attrName>ppt_x</p:attrName>
                                        </p:attrNameLst>
                                      </p:cBhvr>
                                      <p:tavLst>
                                        <p:tav tm="0">
                                          <p:val>
                                            <p:strVal val="#ppt_x"/>
                                          </p:val>
                                        </p:tav>
                                        <p:tav tm="100000">
                                          <p:val>
                                            <p:strVal val="#ppt_x"/>
                                          </p:val>
                                        </p:tav>
                                      </p:tavLst>
                                    </p:anim>
                                    <p:anim calcmode="lin" valueType="num">
                                      <p:cBhvr additive="base">
                                        <p:cTn id="54" dur="500" fill="hold"/>
                                        <p:tgtEl>
                                          <p:spTgt spid="29"/>
                                        </p:tgtEl>
                                        <p:attrNameLst>
                                          <p:attrName>ppt_y</p:attrName>
                                        </p:attrNameLst>
                                      </p:cBhvr>
                                      <p:tavLst>
                                        <p:tav tm="0">
                                          <p:val>
                                            <p:strVal val="1+#ppt_h/2"/>
                                          </p:val>
                                        </p:tav>
                                        <p:tav tm="100000">
                                          <p:val>
                                            <p:strVal val="#ppt_y"/>
                                          </p:val>
                                        </p:tav>
                                      </p:tavLst>
                                    </p:anim>
                                  </p:childTnLst>
                                </p:cTn>
                              </p:par>
                              <p:par>
                                <p:cTn id="55" presetID="2" presetClass="entr" presetSubtype="4" fill="hold" grpId="0" nodeType="withEffect">
                                  <p:stCondLst>
                                    <p:cond delay="0"/>
                                  </p:stCondLst>
                                  <p:childTnLst>
                                    <p:set>
                                      <p:cBhvr>
                                        <p:cTn id="56" dur="1" fill="hold">
                                          <p:stCondLst>
                                            <p:cond delay="0"/>
                                          </p:stCondLst>
                                        </p:cTn>
                                        <p:tgtEl>
                                          <p:spTgt spid="30"/>
                                        </p:tgtEl>
                                        <p:attrNameLst>
                                          <p:attrName>style.visibility</p:attrName>
                                        </p:attrNameLst>
                                      </p:cBhvr>
                                      <p:to>
                                        <p:strVal val="visible"/>
                                      </p:to>
                                    </p:set>
                                    <p:anim calcmode="lin" valueType="num">
                                      <p:cBhvr additive="base">
                                        <p:cTn id="57" dur="500" fill="hold"/>
                                        <p:tgtEl>
                                          <p:spTgt spid="30"/>
                                        </p:tgtEl>
                                        <p:attrNameLst>
                                          <p:attrName>ppt_x</p:attrName>
                                        </p:attrNameLst>
                                      </p:cBhvr>
                                      <p:tavLst>
                                        <p:tav tm="0">
                                          <p:val>
                                            <p:strVal val="#ppt_x"/>
                                          </p:val>
                                        </p:tav>
                                        <p:tav tm="100000">
                                          <p:val>
                                            <p:strVal val="#ppt_x"/>
                                          </p:val>
                                        </p:tav>
                                      </p:tavLst>
                                    </p:anim>
                                    <p:anim calcmode="lin" valueType="num">
                                      <p:cBhvr additive="base">
                                        <p:cTn id="58"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fill="hold" nodeType="clickEffect">
                                  <p:stCondLst>
                                    <p:cond delay="0"/>
                                  </p:stCondLst>
                                  <p:childTnLst>
                                    <p:set>
                                      <p:cBhvr>
                                        <p:cTn id="62" dur="1" fill="hold">
                                          <p:stCondLst>
                                            <p:cond delay="0"/>
                                          </p:stCondLst>
                                        </p:cTn>
                                        <p:tgtEl>
                                          <p:spTgt spid="32"/>
                                        </p:tgtEl>
                                        <p:attrNameLst>
                                          <p:attrName>style.visibility</p:attrName>
                                        </p:attrNameLst>
                                      </p:cBhvr>
                                      <p:to>
                                        <p:strVal val="visible"/>
                                      </p:to>
                                    </p:set>
                                    <p:anim calcmode="lin" valueType="num">
                                      <p:cBhvr additive="base">
                                        <p:cTn id="63" dur="500" fill="hold"/>
                                        <p:tgtEl>
                                          <p:spTgt spid="32"/>
                                        </p:tgtEl>
                                        <p:attrNameLst>
                                          <p:attrName>ppt_x</p:attrName>
                                        </p:attrNameLst>
                                      </p:cBhvr>
                                      <p:tavLst>
                                        <p:tav tm="0">
                                          <p:val>
                                            <p:strVal val="#ppt_x"/>
                                          </p:val>
                                        </p:tav>
                                        <p:tav tm="100000">
                                          <p:val>
                                            <p:strVal val="#ppt_x"/>
                                          </p:val>
                                        </p:tav>
                                      </p:tavLst>
                                    </p:anim>
                                    <p:anim calcmode="lin" valueType="num">
                                      <p:cBhvr additive="base">
                                        <p:cTn id="64" dur="500" fill="hold"/>
                                        <p:tgtEl>
                                          <p:spTgt spid="32"/>
                                        </p:tgtEl>
                                        <p:attrNameLst>
                                          <p:attrName>ppt_y</p:attrName>
                                        </p:attrNameLst>
                                      </p:cBhvr>
                                      <p:tavLst>
                                        <p:tav tm="0">
                                          <p:val>
                                            <p:strVal val="1+#ppt_h/2"/>
                                          </p:val>
                                        </p:tav>
                                        <p:tav tm="100000">
                                          <p:val>
                                            <p:strVal val="#ppt_y"/>
                                          </p:val>
                                        </p:tav>
                                      </p:tavLst>
                                    </p:anim>
                                  </p:childTnLst>
                                </p:cTn>
                              </p:par>
                              <p:par>
                                <p:cTn id="65" presetID="2" presetClass="entr" presetSubtype="4" fill="hold" nodeType="withEffect">
                                  <p:stCondLst>
                                    <p:cond delay="0"/>
                                  </p:stCondLst>
                                  <p:childTnLst>
                                    <p:set>
                                      <p:cBhvr>
                                        <p:cTn id="66" dur="1" fill="hold">
                                          <p:stCondLst>
                                            <p:cond delay="0"/>
                                          </p:stCondLst>
                                        </p:cTn>
                                        <p:tgtEl>
                                          <p:spTgt spid="31"/>
                                        </p:tgtEl>
                                        <p:attrNameLst>
                                          <p:attrName>style.visibility</p:attrName>
                                        </p:attrNameLst>
                                      </p:cBhvr>
                                      <p:to>
                                        <p:strVal val="visible"/>
                                      </p:to>
                                    </p:set>
                                    <p:anim calcmode="lin" valueType="num">
                                      <p:cBhvr additive="base">
                                        <p:cTn id="67" dur="500" fill="hold"/>
                                        <p:tgtEl>
                                          <p:spTgt spid="31"/>
                                        </p:tgtEl>
                                        <p:attrNameLst>
                                          <p:attrName>ppt_x</p:attrName>
                                        </p:attrNameLst>
                                      </p:cBhvr>
                                      <p:tavLst>
                                        <p:tav tm="0">
                                          <p:val>
                                            <p:strVal val="#ppt_x"/>
                                          </p:val>
                                        </p:tav>
                                        <p:tav tm="100000">
                                          <p:val>
                                            <p:strVal val="#ppt_x"/>
                                          </p:val>
                                        </p:tav>
                                      </p:tavLst>
                                    </p:anim>
                                    <p:anim calcmode="lin" valueType="num">
                                      <p:cBhvr additive="base">
                                        <p:cTn id="68" dur="500" fill="hold"/>
                                        <p:tgtEl>
                                          <p:spTgt spid="31"/>
                                        </p:tgtEl>
                                        <p:attrNameLst>
                                          <p:attrName>ppt_y</p:attrName>
                                        </p:attrNameLst>
                                      </p:cBhvr>
                                      <p:tavLst>
                                        <p:tav tm="0">
                                          <p:val>
                                            <p:strVal val="1+#ppt_h/2"/>
                                          </p:val>
                                        </p:tav>
                                        <p:tav tm="100000">
                                          <p:val>
                                            <p:strVal val="#ppt_y"/>
                                          </p:val>
                                        </p:tav>
                                      </p:tavLst>
                                    </p:anim>
                                  </p:childTnLst>
                                </p:cTn>
                              </p:par>
                              <p:par>
                                <p:cTn id="69" presetID="2" presetClass="entr" presetSubtype="4" fill="hold" grpId="0" nodeType="withEffect">
                                  <p:stCondLst>
                                    <p:cond delay="0"/>
                                  </p:stCondLst>
                                  <p:childTnLst>
                                    <p:set>
                                      <p:cBhvr>
                                        <p:cTn id="70" dur="1" fill="hold">
                                          <p:stCondLst>
                                            <p:cond delay="0"/>
                                          </p:stCondLst>
                                        </p:cTn>
                                        <p:tgtEl>
                                          <p:spTgt spid="33"/>
                                        </p:tgtEl>
                                        <p:attrNameLst>
                                          <p:attrName>style.visibility</p:attrName>
                                        </p:attrNameLst>
                                      </p:cBhvr>
                                      <p:to>
                                        <p:strVal val="visible"/>
                                      </p:to>
                                    </p:set>
                                    <p:anim calcmode="lin" valueType="num">
                                      <p:cBhvr additive="base">
                                        <p:cTn id="71" dur="500" fill="hold"/>
                                        <p:tgtEl>
                                          <p:spTgt spid="33"/>
                                        </p:tgtEl>
                                        <p:attrNameLst>
                                          <p:attrName>ppt_x</p:attrName>
                                        </p:attrNameLst>
                                      </p:cBhvr>
                                      <p:tavLst>
                                        <p:tav tm="0">
                                          <p:val>
                                            <p:strVal val="#ppt_x"/>
                                          </p:val>
                                        </p:tav>
                                        <p:tav tm="100000">
                                          <p:val>
                                            <p:strVal val="#ppt_x"/>
                                          </p:val>
                                        </p:tav>
                                      </p:tavLst>
                                    </p:anim>
                                    <p:anim calcmode="lin" valueType="num">
                                      <p:cBhvr additive="base">
                                        <p:cTn id="72"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4" grpId="0"/>
      <p:bldP spid="27" grpId="0"/>
      <p:bldP spid="30" grpId="0"/>
      <p:bldP spid="33" grpId="0"/>
    </p:bld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4" name="Freeform: Shape 33">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5" name="Oval 35">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6" name="Oval 37">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57" name="Group 39">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58" name="Freeform: Shape 40">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Freeform: Shape 41">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0" name="Oval 42">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1" name="Oval 43">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62" name="Rectangle 45">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Person walking up a stairs">
            <a:extLst>
              <a:ext uri="{FF2B5EF4-FFF2-40B4-BE49-F238E27FC236}">
                <a16:creationId xmlns:a16="http://schemas.microsoft.com/office/drawing/2014/main" id="{A59EBCD1-9658-9519-FB90-B34413D873D0}"/>
              </a:ext>
            </a:extLst>
          </p:cNvPr>
          <p:cNvPicPr>
            <a:picLocks noChangeAspect="1"/>
          </p:cNvPicPr>
          <p:nvPr/>
        </p:nvPicPr>
        <p:blipFill rotWithShape="1">
          <a:blip r:embed="rId2"/>
          <a:srcRect t="4474" b="11257"/>
          <a:stretch/>
        </p:blipFill>
        <p:spPr>
          <a:xfrm>
            <a:off x="20" y="1"/>
            <a:ext cx="12191980" cy="6858000"/>
          </a:xfrm>
          <a:custGeom>
            <a:avLst/>
            <a:gdLst/>
            <a:ahLst/>
            <a:cxnLst/>
            <a:rect l="l" t="t" r="r" b="b"/>
            <a:pathLst>
              <a:path w="12192000" h="6858000">
                <a:moveTo>
                  <a:pt x="0" y="0"/>
                </a:moveTo>
                <a:lnTo>
                  <a:pt x="12192000" y="0"/>
                </a:lnTo>
                <a:lnTo>
                  <a:pt x="12192000" y="6858000"/>
                </a:lnTo>
                <a:lnTo>
                  <a:pt x="0" y="6858000"/>
                </a:lnTo>
                <a:close/>
              </a:path>
            </a:pathLst>
          </a:custGeom>
        </p:spPr>
      </p:pic>
      <p:sp>
        <p:nvSpPr>
          <p:cNvPr id="63" name="Rectangle 47">
            <a:extLst>
              <a:ext uri="{FF2B5EF4-FFF2-40B4-BE49-F238E27FC236}">
                <a16:creationId xmlns:a16="http://schemas.microsoft.com/office/drawing/2014/main" id="{3C64A91D-E535-4C24-A0E3-96A3810E3F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49">
            <a:extLst>
              <a:ext uri="{FF2B5EF4-FFF2-40B4-BE49-F238E27FC236}">
                <a16:creationId xmlns:a16="http://schemas.microsoft.com/office/drawing/2014/main" id="{26FC4867-BA3E-4F8E-AB23-684F34DF3D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1F605012-4586-3569-DB42-64E19C8C2551}"/>
              </a:ext>
            </a:extLst>
          </p:cNvPr>
          <p:cNvSpPr>
            <a:spLocks noGrp="1"/>
          </p:cNvSpPr>
          <p:nvPr>
            <p:ph type="ctrTitle"/>
          </p:nvPr>
        </p:nvSpPr>
        <p:spPr>
          <a:xfrm>
            <a:off x="550863" y="549275"/>
            <a:ext cx="5437187" cy="2986234"/>
          </a:xfrm>
        </p:spPr>
        <p:txBody>
          <a:bodyPr vert="horz" wrap="square" lIns="0" tIns="0" rIns="0" bIns="0" rtlCol="0" anchor="b" anchorCtr="0">
            <a:normAutofit/>
          </a:bodyPr>
          <a:lstStyle/>
          <a:p>
            <a:pPr>
              <a:lnSpc>
                <a:spcPct val="100000"/>
              </a:lnSpc>
            </a:pPr>
            <a:r>
              <a:rPr lang="en-US" kern="1200">
                <a:solidFill>
                  <a:schemeClr val="tx1"/>
                </a:solidFill>
                <a:latin typeface="+mj-lt"/>
                <a:ea typeface="+mj-ea"/>
                <a:cs typeface="+mj-cs"/>
              </a:rPr>
              <a:t>Final Thoughts</a:t>
            </a:r>
          </a:p>
        </p:txBody>
      </p:sp>
      <p:sp>
        <p:nvSpPr>
          <p:cNvPr id="3" name="Date Placeholder 2">
            <a:extLst>
              <a:ext uri="{FF2B5EF4-FFF2-40B4-BE49-F238E27FC236}">
                <a16:creationId xmlns:a16="http://schemas.microsoft.com/office/drawing/2014/main" id="{CB6A7649-67B5-27C0-8272-BE48BFA79B19}"/>
              </a:ext>
            </a:extLst>
          </p:cNvPr>
          <p:cNvSpPr>
            <a:spLocks noGrp="1"/>
          </p:cNvSpPr>
          <p:nvPr>
            <p:ph type="dt" sz="half" idx="10"/>
          </p:nvPr>
        </p:nvSpPr>
        <p:spPr>
          <a:xfrm>
            <a:off x="550863" y="6507212"/>
            <a:ext cx="2628900" cy="153888"/>
          </a:xfrm>
        </p:spPr>
        <p:txBody>
          <a:bodyPr vert="horz" wrap="square" lIns="0" tIns="0" rIns="0" bIns="0" rtlCol="0" anchor="ctr">
            <a:normAutofit/>
          </a:bodyPr>
          <a:lstStyle/>
          <a:p>
            <a:pPr>
              <a:spcAft>
                <a:spcPts val="600"/>
              </a:spcAft>
            </a:pPr>
            <a:fld id="{8B1DABF0-29F3-4E0A-9AF2-AE6A44A92BF1}" type="datetime1">
              <a:rPr lang="en-US" smtClean="0">
                <a:solidFill>
                  <a:schemeClr val="tx1">
                    <a:alpha val="80000"/>
                  </a:schemeClr>
                </a:solidFill>
              </a:rPr>
              <a:t>4/7/2024</a:t>
            </a:fld>
            <a:endParaRPr lang="en-US" dirty="0">
              <a:solidFill>
                <a:schemeClr val="tx1">
                  <a:alpha val="80000"/>
                </a:schemeClr>
              </a:solidFill>
            </a:endParaRPr>
          </a:p>
        </p:txBody>
      </p:sp>
      <p:sp>
        <p:nvSpPr>
          <p:cNvPr id="4" name="Footer Placeholder 3">
            <a:extLst>
              <a:ext uri="{FF2B5EF4-FFF2-40B4-BE49-F238E27FC236}">
                <a16:creationId xmlns:a16="http://schemas.microsoft.com/office/drawing/2014/main" id="{84ED453C-2F0F-0B6B-9024-C30E490CB644}"/>
              </a:ext>
            </a:extLst>
          </p:cNvPr>
          <p:cNvSpPr>
            <a:spLocks noGrp="1"/>
          </p:cNvSpPr>
          <p:nvPr>
            <p:ph type="ftr" sz="quarter" idx="11"/>
          </p:nvPr>
        </p:nvSpPr>
        <p:spPr>
          <a:xfrm>
            <a:off x="3359150" y="6507212"/>
            <a:ext cx="6379210" cy="153888"/>
          </a:xfrm>
        </p:spPr>
        <p:txBody>
          <a:bodyPr vert="horz" wrap="square" lIns="0" tIns="0" rIns="0" bIns="0" rtlCol="0" anchor="ctr">
            <a:normAutofit/>
          </a:bodyPr>
          <a:lstStyle/>
          <a:p>
            <a:pPr>
              <a:spcAft>
                <a:spcPts val="600"/>
              </a:spcAft>
            </a:pPr>
            <a:r>
              <a:rPr lang="en-GB">
                <a:solidFill>
                  <a:schemeClr val="tx1">
                    <a:alpha val="80000"/>
                  </a:schemeClr>
                </a:solidFill>
              </a:rPr>
              <a:t>Getting Started with AI &amp; Data Science </a:t>
            </a:r>
            <a:endParaRPr lang="en-US" kern="1200" dirty="0">
              <a:solidFill>
                <a:schemeClr val="tx1">
                  <a:alpha val="80000"/>
                </a:schemeClr>
              </a:solidFill>
              <a:latin typeface="+mn-lt"/>
              <a:ea typeface="+mn-ea"/>
              <a:cs typeface="+mn-cs"/>
            </a:endParaRPr>
          </a:p>
        </p:txBody>
      </p:sp>
      <p:sp>
        <p:nvSpPr>
          <p:cNvPr id="5" name="Slide Number Placeholder 4">
            <a:extLst>
              <a:ext uri="{FF2B5EF4-FFF2-40B4-BE49-F238E27FC236}">
                <a16:creationId xmlns:a16="http://schemas.microsoft.com/office/drawing/2014/main" id="{CF4D819D-5F24-F27C-33E9-910CF421E895}"/>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37</a:t>
            </a:fld>
            <a:endParaRPr lang="en-US">
              <a:solidFill>
                <a:schemeClr val="tx1">
                  <a:alpha val="80000"/>
                </a:schemeClr>
              </a:solidFill>
            </a:endParaRPr>
          </a:p>
        </p:txBody>
      </p:sp>
    </p:spTree>
    <p:extLst>
      <p:ext uri="{BB962C8B-B14F-4D97-AF65-F5344CB8AC3E}">
        <p14:creationId xmlns:p14="http://schemas.microsoft.com/office/powerpoint/2010/main" val="988501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6"/>
                                        </p:tgtEl>
                                        <p:attrNameLst>
                                          <p:attrName>style.visibility</p:attrName>
                                        </p:attrNameLst>
                                      </p:cBhvr>
                                      <p:to>
                                        <p:strVal val="visible"/>
                                      </p:to>
                                    </p:set>
                                    <p:animEffect transition="in" filter="fade">
                                      <p:cBhvr>
                                        <p:cTn id="7" dur="7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41" name="Group 40">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998" y="5334748"/>
            <a:ext cx="678135" cy="990000"/>
            <a:chOff x="10490969" y="1448827"/>
            <a:chExt cx="678135" cy="990000"/>
          </a:xfrm>
        </p:grpSpPr>
        <p:sp>
          <p:nvSpPr>
            <p:cNvPr id="42" name="Freeform: Shape 41">
              <a:extLst>
                <a:ext uri="{FF2B5EF4-FFF2-40B4-BE49-F238E27FC236}">
                  <a16:creationId xmlns:a16="http://schemas.microsoft.com/office/drawing/2014/main" id="{02ECB475-568C-47AC-B16D-2E202DEB2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3" name="Oval 42">
              <a:extLst>
                <a:ext uri="{FF2B5EF4-FFF2-40B4-BE49-F238E27FC236}">
                  <a16:creationId xmlns:a16="http://schemas.microsoft.com/office/drawing/2014/main" id="{080D8764-525A-441E-B58F-068E82F09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4" name="Oval 43">
              <a:extLst>
                <a:ext uri="{FF2B5EF4-FFF2-40B4-BE49-F238E27FC236}">
                  <a16:creationId xmlns:a16="http://schemas.microsoft.com/office/drawing/2014/main" id="{11196109-6F2B-4738-B2FC-2CCC753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5" name="Freeform: Shape 44">
              <a:extLst>
                <a:ext uri="{FF2B5EF4-FFF2-40B4-BE49-F238E27FC236}">
                  <a16:creationId xmlns:a16="http://schemas.microsoft.com/office/drawing/2014/main" id="{F7E468C2-69B8-470B-85E3-801A3CB1D7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useBgFill="1">
        <p:nvSpPr>
          <p:cNvPr id="47" name="Rectangle 46">
            <a:extLst>
              <a:ext uri="{FF2B5EF4-FFF2-40B4-BE49-F238E27FC236}">
                <a16:creationId xmlns:a16="http://schemas.microsoft.com/office/drawing/2014/main" id="{60B7752B-728D-4CA3-8923-C4F7F77029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1873D07-2035-CE6B-4210-694FB29CB15F}"/>
              </a:ext>
            </a:extLst>
          </p:cNvPr>
          <p:cNvSpPr>
            <a:spLocks noGrp="1"/>
          </p:cNvSpPr>
          <p:nvPr>
            <p:ph type="title"/>
          </p:nvPr>
        </p:nvSpPr>
        <p:spPr>
          <a:xfrm>
            <a:off x="550863" y="549275"/>
            <a:ext cx="3565525" cy="5543549"/>
          </a:xfrm>
        </p:spPr>
        <p:txBody>
          <a:bodyPr vert="horz" wrap="square" lIns="0" tIns="0" rIns="0" bIns="0" rtlCol="0" anchor="ctr" anchorCtr="0">
            <a:normAutofit/>
          </a:bodyPr>
          <a:lstStyle/>
          <a:p>
            <a:pPr>
              <a:lnSpc>
                <a:spcPct val="100000"/>
              </a:lnSpc>
            </a:pPr>
            <a:r>
              <a:rPr lang="en-US"/>
              <a:t>Overcoming Imposter</a:t>
            </a:r>
            <a:br>
              <a:rPr lang="en-US"/>
            </a:br>
            <a:r>
              <a:rPr lang="en-US"/>
              <a:t>Syndrome</a:t>
            </a:r>
          </a:p>
        </p:txBody>
      </p:sp>
      <p:sp>
        <p:nvSpPr>
          <p:cNvPr id="49" name="Rectangle 48">
            <a:extLst>
              <a:ext uri="{FF2B5EF4-FFF2-40B4-BE49-F238E27FC236}">
                <a16:creationId xmlns:a16="http://schemas.microsoft.com/office/drawing/2014/main" id="{429899A3-416E-4DB5-846D-0235260520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50899" y="0"/>
            <a:ext cx="7641102" cy="6858000"/>
          </a:xfrm>
          <a:prstGeom prst="rect">
            <a:avLst/>
          </a:prstGeom>
          <a:solidFill>
            <a:schemeClr val="bg2">
              <a:lumMod val="10000"/>
              <a:lumOff val="90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a:extLst>
              <a:ext uri="{FF2B5EF4-FFF2-40B4-BE49-F238E27FC236}">
                <a16:creationId xmlns:a16="http://schemas.microsoft.com/office/drawing/2014/main" id="{3AB7E3D1-FC68-6550-D75A-965E45DACBEE}"/>
              </a:ext>
            </a:extLst>
          </p:cNvPr>
          <p:cNvSpPr>
            <a:spLocks noGrp="1"/>
          </p:cNvSpPr>
          <p:nvPr>
            <p:ph type="dt" sz="half" idx="10"/>
          </p:nvPr>
        </p:nvSpPr>
        <p:spPr>
          <a:xfrm>
            <a:off x="550863" y="6507212"/>
            <a:ext cx="2628900" cy="153888"/>
          </a:xfrm>
        </p:spPr>
        <p:txBody>
          <a:bodyPr vert="horz" wrap="square" lIns="0" tIns="0" rIns="0" bIns="0" rtlCol="0" anchor="ctr">
            <a:normAutofit/>
          </a:bodyPr>
          <a:lstStyle/>
          <a:p>
            <a:pPr>
              <a:spcAft>
                <a:spcPts val="600"/>
              </a:spcAft>
            </a:pPr>
            <a:fld id="{B6E91A47-A41A-458D-9F15-20B0B5CEEA93}" type="datetime1">
              <a:rPr lang="en-US" smtClean="0">
                <a:solidFill>
                  <a:schemeClr val="tx1">
                    <a:alpha val="80000"/>
                  </a:schemeClr>
                </a:solidFill>
              </a:rPr>
              <a:t>4/7/2024</a:t>
            </a:fld>
            <a:endParaRPr lang="en-US" dirty="0">
              <a:solidFill>
                <a:schemeClr val="tx1">
                  <a:alpha val="80000"/>
                </a:schemeClr>
              </a:solidFill>
            </a:endParaRPr>
          </a:p>
        </p:txBody>
      </p:sp>
      <p:sp>
        <p:nvSpPr>
          <p:cNvPr id="8" name="Footer Placeholder 7">
            <a:extLst>
              <a:ext uri="{FF2B5EF4-FFF2-40B4-BE49-F238E27FC236}">
                <a16:creationId xmlns:a16="http://schemas.microsoft.com/office/drawing/2014/main" id="{0B98EEF7-EF1B-C627-C1AD-01DE8861893D}"/>
              </a:ext>
            </a:extLst>
          </p:cNvPr>
          <p:cNvSpPr>
            <a:spLocks noGrp="1"/>
          </p:cNvSpPr>
          <p:nvPr>
            <p:ph type="ftr" sz="quarter" idx="11"/>
          </p:nvPr>
        </p:nvSpPr>
        <p:spPr>
          <a:xfrm>
            <a:off x="3359150" y="6507212"/>
            <a:ext cx="6379210" cy="153888"/>
          </a:xfrm>
        </p:spPr>
        <p:txBody>
          <a:bodyPr vert="horz" wrap="square" lIns="0" tIns="0" rIns="0" bIns="0" rtlCol="0" anchor="ctr">
            <a:normAutofit/>
          </a:bodyPr>
          <a:lstStyle/>
          <a:p>
            <a:pPr>
              <a:spcAft>
                <a:spcPts val="600"/>
              </a:spcAft>
            </a:pPr>
            <a:r>
              <a:rPr lang="en-GB" kern="1200">
                <a:solidFill>
                  <a:schemeClr val="tx1">
                    <a:alpha val="80000"/>
                  </a:schemeClr>
                </a:solidFill>
                <a:latin typeface="+mn-lt"/>
                <a:ea typeface="+mn-ea"/>
                <a:cs typeface="+mn-cs"/>
              </a:rPr>
              <a:t>Getting Started with AI &amp; Data Science </a:t>
            </a:r>
            <a:endParaRPr lang="en-US" kern="1200" dirty="0">
              <a:solidFill>
                <a:schemeClr val="tx1">
                  <a:alpha val="80000"/>
                </a:schemeClr>
              </a:solidFill>
              <a:latin typeface="+mn-lt"/>
              <a:ea typeface="+mn-ea"/>
              <a:cs typeface="+mn-cs"/>
            </a:endParaRPr>
          </a:p>
        </p:txBody>
      </p:sp>
      <p:sp>
        <p:nvSpPr>
          <p:cNvPr id="9" name="Slide Number Placeholder 8">
            <a:extLst>
              <a:ext uri="{FF2B5EF4-FFF2-40B4-BE49-F238E27FC236}">
                <a16:creationId xmlns:a16="http://schemas.microsoft.com/office/drawing/2014/main" id="{0FA5AD6A-9C5E-632A-6062-1007A667D155}"/>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38</a:t>
            </a:fld>
            <a:endParaRPr lang="en-US">
              <a:solidFill>
                <a:schemeClr val="tx1">
                  <a:alpha val="80000"/>
                </a:schemeClr>
              </a:solidFill>
            </a:endParaRPr>
          </a:p>
        </p:txBody>
      </p:sp>
      <p:graphicFrame>
        <p:nvGraphicFramePr>
          <p:cNvPr id="11" name="Content Placeholder 3">
            <a:extLst>
              <a:ext uri="{FF2B5EF4-FFF2-40B4-BE49-F238E27FC236}">
                <a16:creationId xmlns:a16="http://schemas.microsoft.com/office/drawing/2014/main" id="{A1ADCB6C-AE94-787C-8F18-F4D6B2430930}"/>
              </a:ext>
            </a:extLst>
          </p:cNvPr>
          <p:cNvGraphicFramePr>
            <a:graphicFrameLocks noGrp="1"/>
          </p:cNvGraphicFramePr>
          <p:nvPr>
            <p:ph sz="half" idx="2"/>
            <p:extLst>
              <p:ext uri="{D42A27DB-BD31-4B8C-83A1-F6EECF244321}">
                <p14:modId xmlns:p14="http://schemas.microsoft.com/office/powerpoint/2010/main" val="3262735498"/>
              </p:ext>
            </p:extLst>
          </p:nvPr>
        </p:nvGraphicFramePr>
        <p:xfrm>
          <a:off x="5267325" y="549275"/>
          <a:ext cx="6373814" cy="57594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4981388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998" y="5334748"/>
            <a:ext cx="678135" cy="990000"/>
            <a:chOff x="10490969" y="1448827"/>
            <a:chExt cx="678135" cy="990000"/>
          </a:xfrm>
        </p:grpSpPr>
        <p:sp>
          <p:nvSpPr>
            <p:cNvPr id="17" name="Freeform: Shape 16">
              <a:extLst>
                <a:ext uri="{FF2B5EF4-FFF2-40B4-BE49-F238E27FC236}">
                  <a16:creationId xmlns:a16="http://schemas.microsoft.com/office/drawing/2014/main" id="{02ECB475-568C-47AC-B16D-2E202DEB2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8" name="Oval 17">
              <a:extLst>
                <a:ext uri="{FF2B5EF4-FFF2-40B4-BE49-F238E27FC236}">
                  <a16:creationId xmlns:a16="http://schemas.microsoft.com/office/drawing/2014/main" id="{080D8764-525A-441E-B58F-068E82F09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 name="Oval 18">
              <a:extLst>
                <a:ext uri="{FF2B5EF4-FFF2-40B4-BE49-F238E27FC236}">
                  <a16:creationId xmlns:a16="http://schemas.microsoft.com/office/drawing/2014/main" id="{11196109-6F2B-4738-B2FC-2CCC753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Freeform: Shape 19">
              <a:extLst>
                <a:ext uri="{FF2B5EF4-FFF2-40B4-BE49-F238E27FC236}">
                  <a16:creationId xmlns:a16="http://schemas.microsoft.com/office/drawing/2014/main" id="{F7E468C2-69B8-470B-85E3-801A3CB1D7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useBgFill="1">
        <p:nvSpPr>
          <p:cNvPr id="22" name="Rectangle 21">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3369A12-9064-5BB8-E9C9-9C196CF781D7}"/>
              </a:ext>
            </a:extLst>
          </p:cNvPr>
          <p:cNvSpPr>
            <a:spLocks noGrp="1"/>
          </p:cNvSpPr>
          <p:nvPr>
            <p:ph type="title"/>
          </p:nvPr>
        </p:nvSpPr>
        <p:spPr>
          <a:xfrm>
            <a:off x="550863" y="549275"/>
            <a:ext cx="5437185" cy="1997855"/>
          </a:xfrm>
        </p:spPr>
        <p:txBody>
          <a:bodyPr vert="horz" wrap="square" lIns="0" tIns="0" rIns="0" bIns="0" rtlCol="0" anchor="b" anchorCtr="0">
            <a:normAutofit/>
          </a:bodyPr>
          <a:lstStyle/>
          <a:p>
            <a:pPr>
              <a:lnSpc>
                <a:spcPct val="100000"/>
              </a:lnSpc>
            </a:pPr>
            <a:r>
              <a:rPr lang="en-US" dirty="0"/>
              <a:t>Make Everyday Count</a:t>
            </a:r>
            <a:endParaRPr lang="en-US"/>
          </a:p>
        </p:txBody>
      </p:sp>
      <p:sp>
        <p:nvSpPr>
          <p:cNvPr id="4" name="Content Placeholder 3">
            <a:extLst>
              <a:ext uri="{FF2B5EF4-FFF2-40B4-BE49-F238E27FC236}">
                <a16:creationId xmlns:a16="http://schemas.microsoft.com/office/drawing/2014/main" id="{638DC83B-68F6-34A8-A5BD-1936E1C740F9}"/>
              </a:ext>
            </a:extLst>
          </p:cNvPr>
          <p:cNvSpPr>
            <a:spLocks noGrp="1"/>
          </p:cNvSpPr>
          <p:nvPr>
            <p:ph sz="half" idx="2"/>
          </p:nvPr>
        </p:nvSpPr>
        <p:spPr>
          <a:xfrm>
            <a:off x="550863" y="2677306"/>
            <a:ext cx="5437187" cy="3415519"/>
          </a:xfrm>
        </p:spPr>
        <p:txBody>
          <a:bodyPr vert="horz" wrap="square" lIns="0" tIns="0" rIns="0" bIns="0" rtlCol="0" anchor="t">
            <a:normAutofit/>
          </a:bodyPr>
          <a:lstStyle/>
          <a:p>
            <a:r>
              <a:rPr lang="en-US" sz="2000"/>
              <a:t>How many weeks is is a typical human lifespan?</a:t>
            </a:r>
          </a:p>
          <a:p>
            <a:r>
              <a:rPr lang="en-US" sz="2000"/>
              <a:t>How many days is a typical human lifespan?</a:t>
            </a:r>
          </a:p>
          <a:p>
            <a:r>
              <a:rPr lang="en-US" sz="2000"/>
              <a:t>How many hours is a typical is a typical human lifespan?</a:t>
            </a:r>
          </a:p>
          <a:p>
            <a:endParaRPr lang="en-US" sz="2000"/>
          </a:p>
        </p:txBody>
      </p:sp>
      <p:pic>
        <p:nvPicPr>
          <p:cNvPr id="13" name="Graphic 12" descr="Hourglass">
            <a:extLst>
              <a:ext uri="{FF2B5EF4-FFF2-40B4-BE49-F238E27FC236}">
                <a16:creationId xmlns:a16="http://schemas.microsoft.com/office/drawing/2014/main" id="{21614003-DDF2-E099-B200-CE9409DF6DE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924675" y="1072039"/>
            <a:ext cx="4713922" cy="4713922"/>
          </a:xfrm>
          <a:custGeom>
            <a:avLst/>
            <a:gdLst/>
            <a:ahLst/>
            <a:cxnLst/>
            <a:rect l="l" t="t" r="r" b="b"/>
            <a:pathLst>
              <a:path w="4713922" h="5759450">
                <a:moveTo>
                  <a:pt x="0" y="0"/>
                </a:moveTo>
                <a:lnTo>
                  <a:pt x="4713922" y="0"/>
                </a:lnTo>
                <a:lnTo>
                  <a:pt x="4713922" y="5759450"/>
                </a:lnTo>
                <a:lnTo>
                  <a:pt x="0" y="5759450"/>
                </a:lnTo>
                <a:close/>
              </a:path>
            </a:pathLst>
          </a:custGeom>
        </p:spPr>
      </p:pic>
      <p:sp>
        <p:nvSpPr>
          <p:cNvPr id="7" name="Date Placeholder 6">
            <a:extLst>
              <a:ext uri="{FF2B5EF4-FFF2-40B4-BE49-F238E27FC236}">
                <a16:creationId xmlns:a16="http://schemas.microsoft.com/office/drawing/2014/main" id="{1285F703-3D23-915E-4E8C-D880848F1F53}"/>
              </a:ext>
            </a:extLst>
          </p:cNvPr>
          <p:cNvSpPr>
            <a:spLocks noGrp="1"/>
          </p:cNvSpPr>
          <p:nvPr>
            <p:ph type="dt" sz="half" idx="10"/>
          </p:nvPr>
        </p:nvSpPr>
        <p:spPr>
          <a:xfrm>
            <a:off x="550863" y="6507212"/>
            <a:ext cx="2628900" cy="153888"/>
          </a:xfrm>
        </p:spPr>
        <p:txBody>
          <a:bodyPr vert="horz" wrap="square" lIns="0" tIns="0" rIns="0" bIns="0" rtlCol="0" anchor="ctr">
            <a:normAutofit/>
          </a:bodyPr>
          <a:lstStyle/>
          <a:p>
            <a:pPr>
              <a:spcAft>
                <a:spcPts val="600"/>
              </a:spcAft>
            </a:pPr>
            <a:fld id="{F8AD589A-8B21-4C3C-82C1-0175005C6527}" type="datetime1">
              <a:rPr lang="en-US" smtClean="0">
                <a:solidFill>
                  <a:schemeClr val="tx1">
                    <a:alpha val="80000"/>
                  </a:schemeClr>
                </a:solidFill>
              </a:rPr>
              <a:t>4/7/2024</a:t>
            </a:fld>
            <a:endParaRPr lang="en-US" dirty="0">
              <a:solidFill>
                <a:schemeClr val="tx1">
                  <a:alpha val="80000"/>
                </a:schemeClr>
              </a:solidFill>
            </a:endParaRPr>
          </a:p>
        </p:txBody>
      </p:sp>
      <p:sp>
        <p:nvSpPr>
          <p:cNvPr id="8" name="Footer Placeholder 7">
            <a:extLst>
              <a:ext uri="{FF2B5EF4-FFF2-40B4-BE49-F238E27FC236}">
                <a16:creationId xmlns:a16="http://schemas.microsoft.com/office/drawing/2014/main" id="{8094424F-0B3C-6E10-D2B4-3AA3A14C806B}"/>
              </a:ext>
            </a:extLst>
          </p:cNvPr>
          <p:cNvSpPr>
            <a:spLocks noGrp="1"/>
          </p:cNvSpPr>
          <p:nvPr>
            <p:ph type="ftr" sz="quarter" idx="11"/>
          </p:nvPr>
        </p:nvSpPr>
        <p:spPr>
          <a:xfrm>
            <a:off x="3359150" y="6507212"/>
            <a:ext cx="6379210" cy="153888"/>
          </a:xfrm>
        </p:spPr>
        <p:txBody>
          <a:bodyPr vert="horz" wrap="square" lIns="0" tIns="0" rIns="0" bIns="0" rtlCol="0" anchor="ctr">
            <a:normAutofit/>
          </a:bodyPr>
          <a:lstStyle/>
          <a:p>
            <a:pPr>
              <a:spcAft>
                <a:spcPts val="600"/>
              </a:spcAft>
            </a:pPr>
            <a:r>
              <a:rPr lang="en-GB">
                <a:solidFill>
                  <a:schemeClr val="tx1">
                    <a:alpha val="80000"/>
                  </a:schemeClr>
                </a:solidFill>
              </a:rPr>
              <a:t>Getting Started with AI &amp; Data Science </a:t>
            </a:r>
            <a:endParaRPr lang="en-US" kern="1200" dirty="0">
              <a:solidFill>
                <a:schemeClr val="tx1">
                  <a:alpha val="80000"/>
                </a:schemeClr>
              </a:solidFill>
              <a:latin typeface="+mn-lt"/>
              <a:ea typeface="+mn-ea"/>
              <a:cs typeface="+mn-cs"/>
            </a:endParaRPr>
          </a:p>
        </p:txBody>
      </p:sp>
      <p:sp>
        <p:nvSpPr>
          <p:cNvPr id="9" name="Slide Number Placeholder 8">
            <a:extLst>
              <a:ext uri="{FF2B5EF4-FFF2-40B4-BE49-F238E27FC236}">
                <a16:creationId xmlns:a16="http://schemas.microsoft.com/office/drawing/2014/main" id="{F8247918-CDF6-1949-DC0A-B7572BEB94A6}"/>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39</a:t>
            </a:fld>
            <a:endParaRPr lang="en-US">
              <a:solidFill>
                <a:schemeClr val="tx1">
                  <a:alpha val="80000"/>
                </a:schemeClr>
              </a:solidFill>
            </a:endParaRPr>
          </a:p>
        </p:txBody>
      </p:sp>
    </p:spTree>
    <p:extLst>
      <p:ext uri="{BB962C8B-B14F-4D97-AF65-F5344CB8AC3E}">
        <p14:creationId xmlns:p14="http://schemas.microsoft.com/office/powerpoint/2010/main" val="21463622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5" name="Freeform: Shape 54">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7" name="Oval 56">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9" name="Oval 58">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61" name="Group 60">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62" name="Freeform: Shape 61">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Freeform: Shape 62">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4" name="Oval 63">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5" name="Oval 64">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67" name="Rectangle 66">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4">
            <a:extLst>
              <a:ext uri="{FF2B5EF4-FFF2-40B4-BE49-F238E27FC236}">
                <a16:creationId xmlns:a16="http://schemas.microsoft.com/office/drawing/2014/main" id="{40F1DF5B-353A-4270-8C10-6A1509441174}"/>
              </a:ext>
            </a:extLst>
          </p:cNvPr>
          <p:cNvSpPr>
            <a:spLocks noGrp="1"/>
          </p:cNvSpPr>
          <p:nvPr>
            <p:ph type="ctrTitle"/>
          </p:nvPr>
        </p:nvSpPr>
        <p:spPr>
          <a:xfrm>
            <a:off x="550863" y="549275"/>
            <a:ext cx="5437187" cy="2986234"/>
          </a:xfrm>
        </p:spPr>
        <p:txBody>
          <a:bodyPr vert="horz" wrap="square" lIns="0" tIns="0" rIns="0" bIns="0" rtlCol="0" anchor="b" anchorCtr="0">
            <a:normAutofit/>
          </a:bodyPr>
          <a:lstStyle/>
          <a:p>
            <a:pPr lvl="0">
              <a:lnSpc>
                <a:spcPct val="100000"/>
              </a:lnSpc>
            </a:pPr>
            <a:r>
              <a:rPr lang="en-US" kern="1200" dirty="0">
                <a:solidFill>
                  <a:schemeClr val="tx1"/>
                </a:solidFill>
                <a:latin typeface="+mj-lt"/>
                <a:ea typeface="+mj-ea"/>
                <a:cs typeface="+mj-cs"/>
              </a:rPr>
              <a:t>Three Steps to Start Your Career </a:t>
            </a:r>
          </a:p>
        </p:txBody>
      </p:sp>
      <p:pic>
        <p:nvPicPr>
          <p:cNvPr id="8" name="Picture Placeholder 7" descr="Data Points Digital background">
            <a:extLst>
              <a:ext uri="{FF2B5EF4-FFF2-40B4-BE49-F238E27FC236}">
                <a16:creationId xmlns:a16="http://schemas.microsoft.com/office/drawing/2014/main" id="{5FED7C55-F545-49A1-90FD-D853A25AB453}"/>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l="38744" r="5007" b="2"/>
          <a:stretch/>
        </p:blipFill>
        <p:spPr>
          <a:xfrm>
            <a:off x="6508749" y="862806"/>
            <a:ext cx="5132388" cy="5132388"/>
          </a:xfrm>
          <a:custGeom>
            <a:avLst/>
            <a:gdLst/>
            <a:ahLst/>
            <a:cxnLst/>
            <a:rect l="l" t="t" r="r" b="b"/>
            <a:pathLst>
              <a:path w="5132388" h="5132388">
                <a:moveTo>
                  <a:pt x="2566194" y="0"/>
                </a:moveTo>
                <a:cubicBezTo>
                  <a:pt x="3983464" y="0"/>
                  <a:pt x="5132388" y="1148924"/>
                  <a:pt x="5132388" y="2566194"/>
                </a:cubicBezTo>
                <a:cubicBezTo>
                  <a:pt x="5132388" y="3983464"/>
                  <a:pt x="3983464" y="5132388"/>
                  <a:pt x="2566194" y="5132388"/>
                </a:cubicBezTo>
                <a:cubicBezTo>
                  <a:pt x="1148924" y="5132388"/>
                  <a:pt x="0" y="3983464"/>
                  <a:pt x="0" y="2566194"/>
                </a:cubicBezTo>
                <a:cubicBezTo>
                  <a:pt x="0" y="1148924"/>
                  <a:pt x="1148924" y="0"/>
                  <a:pt x="2566194" y="0"/>
                </a:cubicBezTo>
                <a:close/>
              </a:path>
            </a:pathLst>
          </a:custGeom>
        </p:spPr>
      </p:pic>
      <p:grpSp>
        <p:nvGrpSpPr>
          <p:cNvPr id="69" name="Group 68">
            <a:extLst>
              <a:ext uri="{FF2B5EF4-FFF2-40B4-BE49-F238E27FC236}">
                <a16:creationId xmlns:a16="http://schemas.microsoft.com/office/drawing/2014/main" id="{73840CF4-F848-4FE0-AEA6-C9E806911B9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920950" y="549275"/>
            <a:ext cx="667802" cy="631474"/>
            <a:chOff x="10478914" y="1506691"/>
            <a:chExt cx="667802" cy="631474"/>
          </a:xfrm>
        </p:grpSpPr>
        <p:sp>
          <p:nvSpPr>
            <p:cNvPr id="70" name="Freeform: Shape 69">
              <a:extLst>
                <a:ext uri="{FF2B5EF4-FFF2-40B4-BE49-F238E27FC236}">
                  <a16:creationId xmlns:a16="http://schemas.microsoft.com/office/drawing/2014/main" id="{F4B46153-41DB-494F-9B08-EBCCF27283D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8100000">
              <a:off x="10606715" y="1506691"/>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1" name="Oval 70">
              <a:extLst>
                <a:ext uri="{FF2B5EF4-FFF2-40B4-BE49-F238E27FC236}">
                  <a16:creationId xmlns:a16="http://schemas.microsoft.com/office/drawing/2014/main" id="{7B6D42DA-2D84-4A50-A359-7A5C651B1C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a:off x="10613915" y="1424627"/>
              <a:ext cx="270000" cy="540001"/>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73" name="Oval 72">
            <a:extLst>
              <a:ext uri="{FF2B5EF4-FFF2-40B4-BE49-F238E27FC236}">
                <a16:creationId xmlns:a16="http://schemas.microsoft.com/office/drawing/2014/main" id="{94459D96-B947-4C7F-8BCA-915F8B07C0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82954" y="5171203"/>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 name="Date Placeholder 1">
            <a:extLst>
              <a:ext uri="{FF2B5EF4-FFF2-40B4-BE49-F238E27FC236}">
                <a16:creationId xmlns:a16="http://schemas.microsoft.com/office/drawing/2014/main" id="{2910D835-B454-4270-BB35-86A187307E6F}"/>
              </a:ext>
            </a:extLst>
          </p:cNvPr>
          <p:cNvSpPr>
            <a:spLocks noGrp="1"/>
          </p:cNvSpPr>
          <p:nvPr>
            <p:ph type="dt" sz="half" idx="10"/>
          </p:nvPr>
        </p:nvSpPr>
        <p:spPr>
          <a:xfrm>
            <a:off x="550863" y="6507212"/>
            <a:ext cx="2628900" cy="153888"/>
          </a:xfrm>
        </p:spPr>
        <p:txBody>
          <a:bodyPr vert="horz" wrap="square" lIns="0" tIns="0" rIns="0" bIns="0" rtlCol="0" anchor="ctr">
            <a:normAutofit/>
          </a:bodyPr>
          <a:lstStyle/>
          <a:p>
            <a:pPr>
              <a:spcAft>
                <a:spcPts val="600"/>
              </a:spcAft>
            </a:pPr>
            <a:fld id="{1AA77257-3CDC-4292-9817-4A6D24338C9D}" type="datetime1">
              <a:rPr lang="en-US" smtClean="0">
                <a:solidFill>
                  <a:schemeClr val="tx1">
                    <a:alpha val="80000"/>
                  </a:schemeClr>
                </a:solidFill>
              </a:rPr>
              <a:t>4/7/2024</a:t>
            </a:fld>
            <a:endParaRPr lang="en-US" dirty="0">
              <a:solidFill>
                <a:schemeClr val="tx1">
                  <a:alpha val="80000"/>
                </a:schemeClr>
              </a:solidFill>
            </a:endParaRPr>
          </a:p>
        </p:txBody>
      </p:sp>
      <p:sp>
        <p:nvSpPr>
          <p:cNvPr id="3" name="Footer Placeholder 2">
            <a:extLst>
              <a:ext uri="{FF2B5EF4-FFF2-40B4-BE49-F238E27FC236}">
                <a16:creationId xmlns:a16="http://schemas.microsoft.com/office/drawing/2014/main" id="{7F7F653B-90B5-4F47-A33F-93DCB2EF68C2}"/>
              </a:ext>
            </a:extLst>
          </p:cNvPr>
          <p:cNvSpPr>
            <a:spLocks noGrp="1"/>
          </p:cNvSpPr>
          <p:nvPr>
            <p:ph type="ftr" sz="quarter" idx="11"/>
          </p:nvPr>
        </p:nvSpPr>
        <p:spPr>
          <a:xfrm>
            <a:off x="3359150" y="6507212"/>
            <a:ext cx="6379210" cy="153888"/>
          </a:xfrm>
        </p:spPr>
        <p:txBody>
          <a:bodyPr vert="horz" wrap="square" lIns="0" tIns="0" rIns="0" bIns="0" rtlCol="0" anchor="ctr">
            <a:normAutofit/>
          </a:bodyPr>
          <a:lstStyle/>
          <a:p>
            <a:pPr>
              <a:spcAft>
                <a:spcPts val="600"/>
              </a:spcAft>
            </a:pPr>
            <a:r>
              <a:rPr lang="en-GB">
                <a:solidFill>
                  <a:schemeClr val="tx1">
                    <a:alpha val="80000"/>
                  </a:schemeClr>
                </a:solidFill>
              </a:rPr>
              <a:t>Getting Started with AI &amp; Data Science </a:t>
            </a:r>
            <a:endParaRPr lang="en-US" kern="1200" dirty="0">
              <a:solidFill>
                <a:schemeClr val="tx1">
                  <a:alpha val="80000"/>
                </a:schemeClr>
              </a:solidFill>
              <a:latin typeface="+mn-lt"/>
              <a:ea typeface="+mn-ea"/>
              <a:cs typeface="+mn-cs"/>
            </a:endParaRPr>
          </a:p>
        </p:txBody>
      </p:sp>
      <p:sp>
        <p:nvSpPr>
          <p:cNvPr id="4" name="Slide Number Placeholder 3">
            <a:extLst>
              <a:ext uri="{FF2B5EF4-FFF2-40B4-BE49-F238E27FC236}">
                <a16:creationId xmlns:a16="http://schemas.microsoft.com/office/drawing/2014/main" id="{E1E7D98D-6710-41D2-B258-E1A1059D29F8}"/>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4</a:t>
            </a:fld>
            <a:endParaRPr lang="en-US">
              <a:solidFill>
                <a:schemeClr val="tx1">
                  <a:alpha val="80000"/>
                </a:schemeClr>
              </a:solidFill>
            </a:endParaRPr>
          </a:p>
        </p:txBody>
      </p:sp>
    </p:spTree>
    <p:extLst>
      <p:ext uri="{BB962C8B-B14F-4D97-AF65-F5344CB8AC3E}">
        <p14:creationId xmlns:p14="http://schemas.microsoft.com/office/powerpoint/2010/main" val="560021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15"/>
                                        </p:tgtEl>
                                        <p:attrNameLst>
                                          <p:attrName>style.visibility</p:attrName>
                                        </p:attrNameLst>
                                      </p:cBhvr>
                                      <p:to>
                                        <p:strVal val="visible"/>
                                      </p:to>
                                    </p:set>
                                    <p:animEffect transition="in" filter="fade">
                                      <p:cBhvr>
                                        <p:cTn id="7" dur="4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8" name="Freeform: Shape 37">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0" name="Oval 39">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2" name="Oval 41">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44" name="Group 43">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45" name="Freeform: Shape 44">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Freeform: Shape 45">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7" name="Oval 46">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8" name="Oval 47">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50" name="Rectangle 49">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Placeholder 32" descr="Data Points Digital background">
            <a:extLst>
              <a:ext uri="{FF2B5EF4-FFF2-40B4-BE49-F238E27FC236}">
                <a16:creationId xmlns:a16="http://schemas.microsoft.com/office/drawing/2014/main" id="{48106962-23C6-4DFE-BB3A-E5FFF03F38CE}"/>
              </a:ext>
            </a:extLst>
          </p:cNvPr>
          <p:cNvPicPr>
            <a:picLocks noGrp="1" noChangeAspect="1"/>
          </p:cNvPicPr>
          <p:nvPr>
            <p:ph type="pic" sz="quarter" idx="16"/>
          </p:nvPr>
        </p:nvPicPr>
        <p:blipFill rotWithShape="1">
          <a:blip r:embed="rId2" cstate="screen">
            <a:alphaModFix amt="40000"/>
            <a:extLst>
              <a:ext uri="{28A0092B-C50C-407E-A947-70E740481C1C}">
                <a14:useLocalDpi xmlns:a14="http://schemas.microsoft.com/office/drawing/2010/main" val="0"/>
              </a:ext>
            </a:extLst>
          </a:blip>
          <a:srcRect l="14813" r="27905" b="-2"/>
          <a:stretch/>
        </p:blipFill>
        <p:spPr>
          <a:xfrm>
            <a:off x="-1" y="1"/>
            <a:ext cx="6922273" cy="6858000"/>
          </a:xfrm>
          <a:custGeom>
            <a:avLst/>
            <a:gdLst/>
            <a:ahLst/>
            <a:cxnLst/>
            <a:rect l="l" t="t" r="r" b="b"/>
            <a:pathLst>
              <a:path w="6922273" h="6858000">
                <a:moveTo>
                  <a:pt x="0" y="0"/>
                </a:moveTo>
                <a:lnTo>
                  <a:pt x="6922273" y="0"/>
                </a:lnTo>
                <a:lnTo>
                  <a:pt x="6922273" y="6858000"/>
                </a:lnTo>
                <a:lnTo>
                  <a:pt x="0" y="6858000"/>
                </a:lnTo>
                <a:close/>
              </a:path>
            </a:pathLst>
          </a:custGeom>
          <a:effectLst>
            <a:softEdge rad="0"/>
          </a:effectLst>
        </p:spPr>
      </p:pic>
      <p:sp>
        <p:nvSpPr>
          <p:cNvPr id="22" name="Title 21">
            <a:extLst>
              <a:ext uri="{FF2B5EF4-FFF2-40B4-BE49-F238E27FC236}">
                <a16:creationId xmlns:a16="http://schemas.microsoft.com/office/drawing/2014/main" id="{F8FAEED9-1ECD-45F9-87A0-9394BAEABB79}"/>
              </a:ext>
            </a:extLst>
          </p:cNvPr>
          <p:cNvSpPr>
            <a:spLocks noGrp="1"/>
          </p:cNvSpPr>
          <p:nvPr>
            <p:ph type="ctrTitle"/>
          </p:nvPr>
        </p:nvSpPr>
        <p:spPr>
          <a:xfrm>
            <a:off x="550863" y="549275"/>
            <a:ext cx="5437187" cy="2986234"/>
          </a:xfrm>
        </p:spPr>
        <p:txBody>
          <a:bodyPr vert="horz" wrap="square" lIns="0" tIns="0" rIns="0" bIns="0" rtlCol="0" anchor="b" anchorCtr="0">
            <a:normAutofit/>
          </a:bodyPr>
          <a:lstStyle/>
          <a:p>
            <a:pPr>
              <a:lnSpc>
                <a:spcPct val="100000"/>
              </a:lnSpc>
            </a:pPr>
            <a:r>
              <a:rPr lang="en-US" sz="6400" kern="1200" dirty="0">
                <a:solidFill>
                  <a:schemeClr val="tx1"/>
                </a:solidFill>
                <a:latin typeface="+mj-lt"/>
                <a:ea typeface="+mj-ea"/>
                <a:cs typeface="+mj-cs"/>
              </a:rPr>
              <a:t>Thank You</a:t>
            </a:r>
          </a:p>
        </p:txBody>
      </p:sp>
      <p:pic>
        <p:nvPicPr>
          <p:cNvPr id="27" name="Picture Placeholder 26" descr="Data Points Digital background">
            <a:extLst>
              <a:ext uri="{FF2B5EF4-FFF2-40B4-BE49-F238E27FC236}">
                <a16:creationId xmlns:a16="http://schemas.microsoft.com/office/drawing/2014/main" id="{9E660784-34E2-4CDA-926A-DDD6AAF35046}"/>
              </a:ext>
            </a:extLst>
          </p:cNvPr>
          <p:cNvPicPr>
            <a:picLocks noGrp="1" noChangeAspect="1"/>
          </p:cNvPicPr>
          <p:nvPr>
            <p:ph type="pic" sz="quarter" idx="15"/>
          </p:nvPr>
        </p:nvPicPr>
        <p:blipFill rotWithShape="1">
          <a:blip r:embed="rId3" cstate="screen">
            <a:extLst>
              <a:ext uri="{28A0092B-C50C-407E-A947-70E740481C1C}">
                <a14:useLocalDpi xmlns:a14="http://schemas.microsoft.com/office/drawing/2010/main" val="0"/>
              </a:ext>
            </a:extLst>
          </a:blip>
          <a:srcRect l="26181" r="30231" b="-2"/>
          <a:stretch/>
        </p:blipFill>
        <p:spPr>
          <a:xfrm>
            <a:off x="6922272" y="1"/>
            <a:ext cx="5267328" cy="6858000"/>
          </a:xfrm>
          <a:custGeom>
            <a:avLst/>
            <a:gdLst/>
            <a:ahLst/>
            <a:cxnLst/>
            <a:rect l="l" t="t" r="r" b="b"/>
            <a:pathLst>
              <a:path w="5264925" h="6858000">
                <a:moveTo>
                  <a:pt x="0" y="0"/>
                </a:moveTo>
                <a:lnTo>
                  <a:pt x="5264925" y="0"/>
                </a:lnTo>
                <a:lnTo>
                  <a:pt x="5264925" y="6858000"/>
                </a:lnTo>
                <a:lnTo>
                  <a:pt x="0" y="6858000"/>
                </a:lnTo>
                <a:close/>
              </a:path>
            </a:pathLst>
          </a:custGeom>
        </p:spPr>
      </p:pic>
      <p:sp>
        <p:nvSpPr>
          <p:cNvPr id="52" name="Rectangle 51">
            <a:extLst>
              <a:ext uri="{FF2B5EF4-FFF2-40B4-BE49-F238E27FC236}">
                <a16:creationId xmlns:a16="http://schemas.microsoft.com/office/drawing/2014/main" id="{3C64A91D-E535-4C24-A0E3-96A3810E3F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Subtitle 22">
            <a:extLst>
              <a:ext uri="{FF2B5EF4-FFF2-40B4-BE49-F238E27FC236}">
                <a16:creationId xmlns:a16="http://schemas.microsoft.com/office/drawing/2014/main" id="{8E5E4638-9BCB-4C2E-914F-CC868E2020D5}"/>
              </a:ext>
            </a:extLst>
          </p:cNvPr>
          <p:cNvSpPr>
            <a:spLocks noGrp="1"/>
          </p:cNvSpPr>
          <p:nvPr>
            <p:ph type="subTitle" idx="1"/>
          </p:nvPr>
        </p:nvSpPr>
        <p:spPr>
          <a:xfrm>
            <a:off x="550863" y="3827610"/>
            <a:ext cx="5437187" cy="2265216"/>
          </a:xfrm>
        </p:spPr>
        <p:txBody>
          <a:bodyPr vert="horz" wrap="square" lIns="0" tIns="0" rIns="0" bIns="0" rtlCol="0">
            <a:normAutofit/>
          </a:bodyPr>
          <a:lstStyle/>
          <a:p>
            <a:pPr marL="0" indent="0">
              <a:lnSpc>
                <a:spcPct val="100000"/>
              </a:lnSpc>
            </a:pPr>
            <a:r>
              <a:rPr lang="en-US" kern="1200" dirty="0">
                <a:latin typeface="+mn-lt"/>
                <a:ea typeface="+mn-ea"/>
                <a:cs typeface="+mn-cs"/>
              </a:rPr>
              <a:t>Youssef Hosni</a:t>
            </a:r>
          </a:p>
          <a:p>
            <a:pPr marL="0" indent="0">
              <a:lnSpc>
                <a:spcPct val="100000"/>
              </a:lnSpc>
            </a:pPr>
            <a:r>
              <a:rPr lang="en-US" kern="1200" dirty="0">
                <a:latin typeface="+mn-lt"/>
                <a:ea typeface="+mn-ea"/>
                <a:cs typeface="+mn-cs"/>
              </a:rPr>
              <a:t>Youssef.Hosni95@outlook.com</a:t>
            </a:r>
          </a:p>
        </p:txBody>
      </p:sp>
      <p:sp>
        <p:nvSpPr>
          <p:cNvPr id="4" name="Date Placeholder 3">
            <a:extLst>
              <a:ext uri="{FF2B5EF4-FFF2-40B4-BE49-F238E27FC236}">
                <a16:creationId xmlns:a16="http://schemas.microsoft.com/office/drawing/2014/main" id="{7823E305-6365-4345-8BD1-4A31C61D96CB}"/>
              </a:ext>
            </a:extLst>
          </p:cNvPr>
          <p:cNvSpPr>
            <a:spLocks noGrp="1"/>
          </p:cNvSpPr>
          <p:nvPr>
            <p:ph type="dt" sz="half" idx="10"/>
          </p:nvPr>
        </p:nvSpPr>
        <p:spPr>
          <a:xfrm>
            <a:off x="550863" y="6507212"/>
            <a:ext cx="2628900" cy="153888"/>
          </a:xfrm>
        </p:spPr>
        <p:txBody>
          <a:bodyPr vert="horz" wrap="square" lIns="0" tIns="0" rIns="0" bIns="0" rtlCol="0" anchor="ctr">
            <a:normAutofit/>
          </a:bodyPr>
          <a:lstStyle/>
          <a:p>
            <a:pPr>
              <a:spcAft>
                <a:spcPts val="600"/>
              </a:spcAft>
            </a:pPr>
            <a:fld id="{5374DCA5-BCAD-4371-9B4E-492C26400B2F}" type="datetime1">
              <a:rPr lang="en-US" smtClean="0">
                <a:solidFill>
                  <a:schemeClr val="tx1">
                    <a:alpha val="80000"/>
                  </a:schemeClr>
                </a:solidFill>
              </a:rPr>
              <a:t>4/7/2024</a:t>
            </a:fld>
            <a:endParaRPr lang="en-US" dirty="0">
              <a:solidFill>
                <a:schemeClr val="tx1">
                  <a:alpha val="80000"/>
                </a:schemeClr>
              </a:solidFill>
            </a:endParaRPr>
          </a:p>
        </p:txBody>
      </p:sp>
      <p:sp>
        <p:nvSpPr>
          <p:cNvPr id="5" name="Footer Placeholder 4">
            <a:extLst>
              <a:ext uri="{FF2B5EF4-FFF2-40B4-BE49-F238E27FC236}">
                <a16:creationId xmlns:a16="http://schemas.microsoft.com/office/drawing/2014/main" id="{0B37A3FF-ED32-4C4A-A21F-848A3BF6F896}"/>
              </a:ext>
            </a:extLst>
          </p:cNvPr>
          <p:cNvSpPr>
            <a:spLocks noGrp="1"/>
          </p:cNvSpPr>
          <p:nvPr>
            <p:ph type="ftr" sz="quarter" idx="11"/>
          </p:nvPr>
        </p:nvSpPr>
        <p:spPr>
          <a:xfrm>
            <a:off x="3359150" y="6507212"/>
            <a:ext cx="6379210" cy="153888"/>
          </a:xfrm>
        </p:spPr>
        <p:txBody>
          <a:bodyPr vert="horz" wrap="square" lIns="0" tIns="0" rIns="0" bIns="0" rtlCol="0" anchor="ctr">
            <a:normAutofit/>
          </a:bodyPr>
          <a:lstStyle/>
          <a:p>
            <a:pPr>
              <a:spcAft>
                <a:spcPts val="600"/>
              </a:spcAft>
            </a:pPr>
            <a:r>
              <a:rPr lang="en-GB">
                <a:solidFill>
                  <a:schemeClr val="tx1">
                    <a:alpha val="80000"/>
                  </a:schemeClr>
                </a:solidFill>
              </a:rPr>
              <a:t>Getting Started with AI &amp; Data Science </a:t>
            </a:r>
            <a:endParaRPr lang="en-US" kern="1200" dirty="0">
              <a:solidFill>
                <a:schemeClr val="tx1">
                  <a:alpha val="80000"/>
                </a:schemeClr>
              </a:solidFill>
              <a:latin typeface="+mn-lt"/>
              <a:ea typeface="+mn-ea"/>
              <a:cs typeface="+mn-cs"/>
            </a:endParaRPr>
          </a:p>
        </p:txBody>
      </p:sp>
      <p:sp>
        <p:nvSpPr>
          <p:cNvPr id="6" name="Slide Number Placeholder 5">
            <a:extLst>
              <a:ext uri="{FF2B5EF4-FFF2-40B4-BE49-F238E27FC236}">
                <a16:creationId xmlns:a16="http://schemas.microsoft.com/office/drawing/2014/main" id="{36E60F23-FB58-4EF8-82FD-E86CED25FDD4}"/>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40</a:t>
            </a:fld>
            <a:endParaRPr lang="en-US">
              <a:solidFill>
                <a:schemeClr val="tx1">
                  <a:alpha val="80000"/>
                </a:schemeClr>
              </a:solidFill>
            </a:endParaRPr>
          </a:p>
        </p:txBody>
      </p:sp>
      <p:sp>
        <p:nvSpPr>
          <p:cNvPr id="3" name="TextBox 2">
            <a:extLst>
              <a:ext uri="{FF2B5EF4-FFF2-40B4-BE49-F238E27FC236}">
                <a16:creationId xmlns:a16="http://schemas.microsoft.com/office/drawing/2014/main" id="{3233CCB6-6B3F-3B9C-8646-825B1A01D0F0}"/>
              </a:ext>
            </a:extLst>
          </p:cNvPr>
          <p:cNvSpPr txBox="1"/>
          <p:nvPr/>
        </p:nvSpPr>
        <p:spPr>
          <a:xfrm>
            <a:off x="485886" y="5009540"/>
            <a:ext cx="6126480" cy="369332"/>
          </a:xfrm>
          <a:prstGeom prst="rect">
            <a:avLst/>
          </a:prstGeom>
          <a:noFill/>
        </p:spPr>
        <p:txBody>
          <a:bodyPr wrap="square">
            <a:spAutoFit/>
          </a:bodyPr>
          <a:lstStyle/>
          <a:p>
            <a:r>
              <a:rPr lang="en-US" dirty="0">
                <a:hlinkClick r:id="rId4"/>
              </a:rPr>
              <a:t>LinkedIn</a:t>
            </a:r>
            <a:r>
              <a:rPr lang="en-US" dirty="0"/>
              <a:t> | </a:t>
            </a:r>
            <a:r>
              <a:rPr lang="en-US" dirty="0">
                <a:hlinkClick r:id="rId5"/>
              </a:rPr>
              <a:t>Medium</a:t>
            </a:r>
            <a:r>
              <a:rPr lang="en-US" dirty="0"/>
              <a:t> | </a:t>
            </a:r>
            <a:r>
              <a:rPr lang="en-US" dirty="0">
                <a:hlinkClick r:id="rId6"/>
              </a:rPr>
              <a:t>GitHub</a:t>
            </a:r>
            <a:r>
              <a:rPr lang="en-US" dirty="0"/>
              <a:t> | </a:t>
            </a:r>
            <a:r>
              <a:rPr lang="en-US" dirty="0">
                <a:hlinkClick r:id="rId7"/>
              </a:rPr>
              <a:t>YouTube</a:t>
            </a:r>
            <a:r>
              <a:rPr lang="en-US" dirty="0"/>
              <a:t> </a:t>
            </a:r>
          </a:p>
        </p:txBody>
      </p:sp>
    </p:spTree>
    <p:extLst>
      <p:ext uri="{BB962C8B-B14F-4D97-AF65-F5344CB8AC3E}">
        <p14:creationId xmlns:p14="http://schemas.microsoft.com/office/powerpoint/2010/main" val="3247798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iterate>
                                    <p:tmPct val="10000"/>
                                  </p:iterate>
                                  <p:childTnLst>
                                    <p:set>
                                      <p:cBhvr>
                                        <p:cTn id="6" dur="1" fill="hold">
                                          <p:stCondLst>
                                            <p:cond delay="0"/>
                                          </p:stCondLst>
                                        </p:cTn>
                                        <p:tgtEl>
                                          <p:spTgt spid="23">
                                            <p:txEl>
                                              <p:pRg st="0" end="0"/>
                                            </p:txEl>
                                          </p:spTgt>
                                        </p:tgtEl>
                                        <p:attrNameLst>
                                          <p:attrName>style.visibility</p:attrName>
                                        </p:attrNameLst>
                                      </p:cBhvr>
                                      <p:to>
                                        <p:strVal val="visible"/>
                                      </p:to>
                                    </p:set>
                                    <p:animEffect transition="in" filter="fade">
                                      <p:cBhvr>
                                        <p:cTn id="7" dur="700"/>
                                        <p:tgtEl>
                                          <p:spTgt spid="23">
                                            <p:txEl>
                                              <p:pRg st="0" end="0"/>
                                            </p:txEl>
                                          </p:spTgt>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22"/>
                                        </p:tgtEl>
                                        <p:attrNameLst>
                                          <p:attrName>style.visibility</p:attrName>
                                        </p:attrNameLst>
                                      </p:cBhvr>
                                      <p:to>
                                        <p:strVal val="visible"/>
                                      </p:to>
                                    </p:set>
                                    <p:animEffect transition="in" filter="fade">
                                      <p:cBhvr>
                                        <p:cTn id="10" dur="700"/>
                                        <p:tgtEl>
                                          <p:spTgt spid="2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1500"/>
                                  </p:stCondLst>
                                  <p:iterate>
                                    <p:tmPct val="10000"/>
                                  </p:iterate>
                                  <p:childTnLst>
                                    <p:set>
                                      <p:cBhvr>
                                        <p:cTn id="14" dur="1" fill="hold">
                                          <p:stCondLst>
                                            <p:cond delay="0"/>
                                          </p:stCondLst>
                                        </p:cTn>
                                        <p:tgtEl>
                                          <p:spTgt spid="23">
                                            <p:txEl>
                                              <p:pRg st="1" end="1"/>
                                            </p:txEl>
                                          </p:spTgt>
                                        </p:tgtEl>
                                        <p:attrNameLst>
                                          <p:attrName>style.visibility</p:attrName>
                                        </p:attrNameLst>
                                      </p:cBhvr>
                                      <p:to>
                                        <p:strVal val="visible"/>
                                      </p:to>
                                    </p:set>
                                    <p:animEffect transition="in" filter="fade">
                                      <p:cBhvr>
                                        <p:cTn id="15" dur="700"/>
                                        <p:tgtEl>
                                          <p:spTgt spid="2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998" y="5334748"/>
            <a:ext cx="678135" cy="990000"/>
            <a:chOff x="10490969" y="1448827"/>
            <a:chExt cx="678135" cy="990000"/>
          </a:xfrm>
        </p:grpSpPr>
        <p:sp>
          <p:nvSpPr>
            <p:cNvPr id="16" name="Freeform: Shape 15">
              <a:extLst>
                <a:ext uri="{FF2B5EF4-FFF2-40B4-BE49-F238E27FC236}">
                  <a16:creationId xmlns:a16="http://schemas.microsoft.com/office/drawing/2014/main" id="{02ECB475-568C-47AC-B16D-2E202DEB2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7" name="Oval 16">
              <a:extLst>
                <a:ext uri="{FF2B5EF4-FFF2-40B4-BE49-F238E27FC236}">
                  <a16:creationId xmlns:a16="http://schemas.microsoft.com/office/drawing/2014/main" id="{080D8764-525A-441E-B58F-068E82F09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8" name="Oval 17">
              <a:extLst>
                <a:ext uri="{FF2B5EF4-FFF2-40B4-BE49-F238E27FC236}">
                  <a16:creationId xmlns:a16="http://schemas.microsoft.com/office/drawing/2014/main" id="{11196109-6F2B-4738-B2FC-2CCC753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 name="Freeform: Shape 18">
              <a:extLst>
                <a:ext uri="{FF2B5EF4-FFF2-40B4-BE49-F238E27FC236}">
                  <a16:creationId xmlns:a16="http://schemas.microsoft.com/office/drawing/2014/main" id="{F7E468C2-69B8-470B-85E3-801A3CB1D7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useBgFill="1">
        <p:nvSpPr>
          <p:cNvPr id="21" name="Rectangle 20">
            <a:extLst>
              <a:ext uri="{FF2B5EF4-FFF2-40B4-BE49-F238E27FC236}">
                <a16:creationId xmlns:a16="http://schemas.microsoft.com/office/drawing/2014/main" id="{60B7752B-728D-4CA3-8923-C4F7F77029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8FC4A3D-9690-D48F-6FDC-68A35B6B1E29}"/>
              </a:ext>
            </a:extLst>
          </p:cNvPr>
          <p:cNvSpPr>
            <a:spLocks noGrp="1"/>
          </p:cNvSpPr>
          <p:nvPr>
            <p:ph type="title"/>
          </p:nvPr>
        </p:nvSpPr>
        <p:spPr>
          <a:xfrm>
            <a:off x="550863" y="549275"/>
            <a:ext cx="3565525" cy="5543549"/>
          </a:xfrm>
        </p:spPr>
        <p:txBody>
          <a:bodyPr vert="horz" wrap="square" lIns="0" tIns="0" rIns="0" bIns="0" rtlCol="0" anchor="ctr" anchorCtr="0">
            <a:normAutofit/>
          </a:bodyPr>
          <a:lstStyle/>
          <a:p>
            <a:pPr>
              <a:lnSpc>
                <a:spcPct val="100000"/>
              </a:lnSpc>
            </a:pPr>
            <a:r>
              <a:rPr lang="en-US"/>
              <a:t>Three Steps to Start Your Career </a:t>
            </a:r>
            <a:br>
              <a:rPr lang="en-US"/>
            </a:br>
            <a:endParaRPr lang="en-US"/>
          </a:p>
        </p:txBody>
      </p:sp>
      <p:sp>
        <p:nvSpPr>
          <p:cNvPr id="23" name="Rectangle 22">
            <a:extLst>
              <a:ext uri="{FF2B5EF4-FFF2-40B4-BE49-F238E27FC236}">
                <a16:creationId xmlns:a16="http://schemas.microsoft.com/office/drawing/2014/main" id="{429899A3-416E-4DB5-846D-0235260520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50899" y="0"/>
            <a:ext cx="7641102" cy="6858000"/>
          </a:xfrm>
          <a:prstGeom prst="rect">
            <a:avLst/>
          </a:prstGeom>
          <a:solidFill>
            <a:schemeClr val="bg2">
              <a:lumMod val="10000"/>
              <a:lumOff val="90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a:extLst>
              <a:ext uri="{FF2B5EF4-FFF2-40B4-BE49-F238E27FC236}">
                <a16:creationId xmlns:a16="http://schemas.microsoft.com/office/drawing/2014/main" id="{A28E23FF-B6F6-F312-B512-9E8717A534CD}"/>
              </a:ext>
            </a:extLst>
          </p:cNvPr>
          <p:cNvSpPr>
            <a:spLocks noGrp="1"/>
          </p:cNvSpPr>
          <p:nvPr>
            <p:ph type="dt" sz="half" idx="10"/>
          </p:nvPr>
        </p:nvSpPr>
        <p:spPr>
          <a:xfrm>
            <a:off x="550863" y="6507212"/>
            <a:ext cx="2628900" cy="153888"/>
          </a:xfrm>
        </p:spPr>
        <p:txBody>
          <a:bodyPr vert="horz" wrap="square" lIns="0" tIns="0" rIns="0" bIns="0" rtlCol="0" anchor="ctr">
            <a:normAutofit/>
          </a:bodyPr>
          <a:lstStyle/>
          <a:p>
            <a:pPr>
              <a:spcAft>
                <a:spcPts val="600"/>
              </a:spcAft>
            </a:pPr>
            <a:fld id="{6CDD4B0D-7DBB-4DED-9301-0EEE6166EB70}" type="datetime1">
              <a:rPr lang="en-US" smtClean="0">
                <a:solidFill>
                  <a:schemeClr val="tx1">
                    <a:alpha val="80000"/>
                  </a:schemeClr>
                </a:solidFill>
              </a:rPr>
              <a:t>4/7/2024</a:t>
            </a:fld>
            <a:endParaRPr lang="en-US" dirty="0">
              <a:solidFill>
                <a:schemeClr val="tx1">
                  <a:alpha val="80000"/>
                </a:schemeClr>
              </a:solidFill>
            </a:endParaRPr>
          </a:p>
        </p:txBody>
      </p:sp>
      <p:sp>
        <p:nvSpPr>
          <p:cNvPr id="8" name="Footer Placeholder 7">
            <a:extLst>
              <a:ext uri="{FF2B5EF4-FFF2-40B4-BE49-F238E27FC236}">
                <a16:creationId xmlns:a16="http://schemas.microsoft.com/office/drawing/2014/main" id="{4ABC23D8-C27C-7E9F-2A41-A2A8E17B4FDD}"/>
              </a:ext>
            </a:extLst>
          </p:cNvPr>
          <p:cNvSpPr>
            <a:spLocks noGrp="1"/>
          </p:cNvSpPr>
          <p:nvPr>
            <p:ph type="ftr" sz="quarter" idx="11"/>
          </p:nvPr>
        </p:nvSpPr>
        <p:spPr>
          <a:xfrm>
            <a:off x="3359150" y="6507212"/>
            <a:ext cx="6379210" cy="153888"/>
          </a:xfrm>
        </p:spPr>
        <p:txBody>
          <a:bodyPr vert="horz" wrap="square" lIns="0" tIns="0" rIns="0" bIns="0" rtlCol="0" anchor="ctr">
            <a:normAutofit/>
          </a:bodyPr>
          <a:lstStyle/>
          <a:p>
            <a:pPr>
              <a:spcAft>
                <a:spcPts val="600"/>
              </a:spcAft>
            </a:pPr>
            <a:r>
              <a:rPr lang="en-GB">
                <a:solidFill>
                  <a:schemeClr val="tx1">
                    <a:alpha val="80000"/>
                  </a:schemeClr>
                </a:solidFill>
              </a:rPr>
              <a:t>Getting Started with AI &amp; Data Science </a:t>
            </a:r>
            <a:endParaRPr lang="en-US" kern="1200" dirty="0">
              <a:solidFill>
                <a:schemeClr val="tx1">
                  <a:alpha val="80000"/>
                </a:schemeClr>
              </a:solidFill>
              <a:latin typeface="+mn-lt"/>
              <a:ea typeface="+mn-ea"/>
              <a:cs typeface="+mn-cs"/>
            </a:endParaRPr>
          </a:p>
        </p:txBody>
      </p:sp>
      <p:sp>
        <p:nvSpPr>
          <p:cNvPr id="9" name="Slide Number Placeholder 8">
            <a:extLst>
              <a:ext uri="{FF2B5EF4-FFF2-40B4-BE49-F238E27FC236}">
                <a16:creationId xmlns:a16="http://schemas.microsoft.com/office/drawing/2014/main" id="{353D3F8A-9289-3050-6E93-73407D5765D0}"/>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5</a:t>
            </a:fld>
            <a:endParaRPr lang="en-US">
              <a:solidFill>
                <a:schemeClr val="tx1">
                  <a:alpha val="80000"/>
                </a:schemeClr>
              </a:solidFill>
            </a:endParaRPr>
          </a:p>
        </p:txBody>
      </p:sp>
      <p:sp>
        <p:nvSpPr>
          <p:cNvPr id="14" name="Rectangle: Rounded Corners 13">
            <a:extLst>
              <a:ext uri="{FF2B5EF4-FFF2-40B4-BE49-F238E27FC236}">
                <a16:creationId xmlns:a16="http://schemas.microsoft.com/office/drawing/2014/main" id="{A3E4CD40-092E-A75B-6D56-4C6B0BF9A92E}"/>
              </a:ext>
            </a:extLst>
          </p:cNvPr>
          <p:cNvSpPr/>
          <p:nvPr/>
        </p:nvSpPr>
        <p:spPr>
          <a:xfrm>
            <a:off x="5267325" y="549978"/>
            <a:ext cx="6373813" cy="1645155"/>
          </a:xfrm>
          <a:prstGeom prst="roundRect">
            <a:avLst>
              <a:gd name="adj" fmla="val 10000"/>
            </a:avLst>
          </a:prstGeom>
        </p:spPr>
        <p:style>
          <a:lnRef idx="0">
            <a:schemeClr val="dk1">
              <a:hueOff val="0"/>
              <a:satOff val="0"/>
              <a:lumOff val="0"/>
              <a:alphaOff val="0"/>
            </a:schemeClr>
          </a:lnRef>
          <a:fillRef idx="1">
            <a:schemeClr val="bg1">
              <a:lumMod val="95000"/>
              <a:hueOff val="0"/>
              <a:satOff val="0"/>
              <a:lumOff val="0"/>
              <a:alphaOff val="0"/>
            </a:schemeClr>
          </a:fillRef>
          <a:effectRef idx="0">
            <a:schemeClr val="bg1">
              <a:lumMod val="95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20" name="Rectangle 19" descr="Classroom">
            <a:extLst>
              <a:ext uri="{FF2B5EF4-FFF2-40B4-BE49-F238E27FC236}">
                <a16:creationId xmlns:a16="http://schemas.microsoft.com/office/drawing/2014/main" id="{D05CFBFC-4A5A-FDA9-A778-8E5675343389}"/>
              </a:ext>
            </a:extLst>
          </p:cNvPr>
          <p:cNvSpPr/>
          <p:nvPr/>
        </p:nvSpPr>
        <p:spPr>
          <a:xfrm>
            <a:off x="5764984" y="920138"/>
            <a:ext cx="904835" cy="904835"/>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a:lstStyle/>
          <a:p>
            <a:endParaRPr lang="en-US"/>
          </a:p>
        </p:txBody>
      </p:sp>
      <p:sp>
        <p:nvSpPr>
          <p:cNvPr id="22" name="Freeform: Shape 21">
            <a:extLst>
              <a:ext uri="{FF2B5EF4-FFF2-40B4-BE49-F238E27FC236}">
                <a16:creationId xmlns:a16="http://schemas.microsoft.com/office/drawing/2014/main" id="{95FC8BEE-F79D-C77F-AB1B-D4CA380A614B}"/>
              </a:ext>
            </a:extLst>
          </p:cNvPr>
          <p:cNvSpPr/>
          <p:nvPr/>
        </p:nvSpPr>
        <p:spPr>
          <a:xfrm>
            <a:off x="7167479" y="549978"/>
            <a:ext cx="4473659" cy="1645155"/>
          </a:xfrm>
          <a:custGeom>
            <a:avLst/>
            <a:gdLst>
              <a:gd name="connsiteX0" fmla="*/ 0 w 4473659"/>
              <a:gd name="connsiteY0" fmla="*/ 0 h 1645155"/>
              <a:gd name="connsiteX1" fmla="*/ 4473659 w 4473659"/>
              <a:gd name="connsiteY1" fmla="*/ 0 h 1645155"/>
              <a:gd name="connsiteX2" fmla="*/ 4473659 w 4473659"/>
              <a:gd name="connsiteY2" fmla="*/ 1645155 h 1645155"/>
              <a:gd name="connsiteX3" fmla="*/ 0 w 4473659"/>
              <a:gd name="connsiteY3" fmla="*/ 1645155 h 1645155"/>
              <a:gd name="connsiteX4" fmla="*/ 0 w 4473659"/>
              <a:gd name="connsiteY4" fmla="*/ 0 h 1645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73659" h="1645155">
                <a:moveTo>
                  <a:pt x="0" y="0"/>
                </a:moveTo>
                <a:lnTo>
                  <a:pt x="4473659" y="0"/>
                </a:lnTo>
                <a:lnTo>
                  <a:pt x="4473659" y="1645155"/>
                </a:lnTo>
                <a:lnTo>
                  <a:pt x="0" y="164515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74112" tIns="174112" rIns="174112" bIns="174112" numCol="1" spcCol="1270" anchor="ctr" anchorCtr="0">
            <a:noAutofit/>
          </a:bodyPr>
          <a:lstStyle/>
          <a:p>
            <a:pPr marL="0" lvl="0" indent="0" algn="l" defTabSz="933450">
              <a:lnSpc>
                <a:spcPct val="90000"/>
              </a:lnSpc>
              <a:spcBef>
                <a:spcPct val="0"/>
              </a:spcBef>
              <a:spcAft>
                <a:spcPct val="35000"/>
              </a:spcAft>
              <a:buNone/>
            </a:pPr>
            <a:r>
              <a:rPr lang="en-US" sz="2100" kern="1200" dirty="0">
                <a:solidFill>
                  <a:srgbClr val="12B1BF"/>
                </a:solidFill>
              </a:rPr>
              <a:t>Learning: </a:t>
            </a:r>
            <a:r>
              <a:rPr lang="en-GB" sz="2100" kern="1200" dirty="0"/>
              <a:t>Initially, you focus on learning foundational skills.</a:t>
            </a:r>
            <a:endParaRPr lang="en-US" sz="2100" kern="1200" dirty="0"/>
          </a:p>
        </p:txBody>
      </p:sp>
      <p:sp>
        <p:nvSpPr>
          <p:cNvPr id="24" name="Rectangle: Rounded Corners 23">
            <a:extLst>
              <a:ext uri="{FF2B5EF4-FFF2-40B4-BE49-F238E27FC236}">
                <a16:creationId xmlns:a16="http://schemas.microsoft.com/office/drawing/2014/main" id="{8F2DE283-D21B-2BA9-B83F-619B17D065C2}"/>
              </a:ext>
            </a:extLst>
          </p:cNvPr>
          <p:cNvSpPr/>
          <p:nvPr/>
        </p:nvSpPr>
        <p:spPr>
          <a:xfrm>
            <a:off x="5267325" y="2606422"/>
            <a:ext cx="6373813" cy="1645155"/>
          </a:xfrm>
          <a:prstGeom prst="roundRect">
            <a:avLst>
              <a:gd name="adj" fmla="val 10000"/>
            </a:avLst>
          </a:prstGeom>
        </p:spPr>
        <p:style>
          <a:lnRef idx="0">
            <a:schemeClr val="dk1">
              <a:hueOff val="0"/>
              <a:satOff val="0"/>
              <a:lumOff val="0"/>
              <a:alphaOff val="0"/>
            </a:schemeClr>
          </a:lnRef>
          <a:fillRef idx="1">
            <a:schemeClr val="bg1">
              <a:lumMod val="95000"/>
              <a:hueOff val="0"/>
              <a:satOff val="0"/>
              <a:lumOff val="0"/>
              <a:alphaOff val="0"/>
            </a:schemeClr>
          </a:fillRef>
          <a:effectRef idx="0">
            <a:schemeClr val="bg1">
              <a:lumMod val="95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25" name="Rectangle 24" descr="Saw blade">
            <a:extLst>
              <a:ext uri="{FF2B5EF4-FFF2-40B4-BE49-F238E27FC236}">
                <a16:creationId xmlns:a16="http://schemas.microsoft.com/office/drawing/2014/main" id="{0FE7706B-14DE-A420-A74E-F86BCBAA6DA0}"/>
              </a:ext>
            </a:extLst>
          </p:cNvPr>
          <p:cNvSpPr/>
          <p:nvPr/>
        </p:nvSpPr>
        <p:spPr>
          <a:xfrm>
            <a:off x="5764984" y="2976582"/>
            <a:ext cx="904835" cy="904835"/>
          </a:xfrm>
          <a:prstGeom prst="rect">
            <a:avLst/>
          </a:prstGeom>
          <a: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p:spPr>
        <p:style>
          <a:lnRef idx="2">
            <a:scrgbClr r="0" g="0" b="0"/>
          </a:lnRef>
          <a:fillRef idx="1">
            <a:scrgbClr r="0" g="0" b="0"/>
          </a:fillRef>
          <a:effectRef idx="0">
            <a:schemeClr val="accent3">
              <a:hueOff val="0"/>
              <a:satOff val="0"/>
              <a:lumOff val="0"/>
              <a:alphaOff val="0"/>
            </a:schemeClr>
          </a:effectRef>
          <a:fontRef idx="minor">
            <a:schemeClr val="lt1"/>
          </a:fontRef>
        </p:style>
        <p:txBody>
          <a:bodyPr/>
          <a:lstStyle/>
          <a:p>
            <a:endParaRPr lang="en-US"/>
          </a:p>
        </p:txBody>
      </p:sp>
      <p:sp>
        <p:nvSpPr>
          <p:cNvPr id="26" name="Freeform: Shape 25">
            <a:extLst>
              <a:ext uri="{FF2B5EF4-FFF2-40B4-BE49-F238E27FC236}">
                <a16:creationId xmlns:a16="http://schemas.microsoft.com/office/drawing/2014/main" id="{9A3A20EA-FE8B-0ACE-A2E6-E3BC9C8D8000}"/>
              </a:ext>
            </a:extLst>
          </p:cNvPr>
          <p:cNvSpPr/>
          <p:nvPr/>
        </p:nvSpPr>
        <p:spPr>
          <a:xfrm>
            <a:off x="7167479" y="2606422"/>
            <a:ext cx="4473659" cy="1645155"/>
          </a:xfrm>
          <a:custGeom>
            <a:avLst/>
            <a:gdLst>
              <a:gd name="connsiteX0" fmla="*/ 0 w 4473659"/>
              <a:gd name="connsiteY0" fmla="*/ 0 h 1645155"/>
              <a:gd name="connsiteX1" fmla="*/ 4473659 w 4473659"/>
              <a:gd name="connsiteY1" fmla="*/ 0 h 1645155"/>
              <a:gd name="connsiteX2" fmla="*/ 4473659 w 4473659"/>
              <a:gd name="connsiteY2" fmla="*/ 1645155 h 1645155"/>
              <a:gd name="connsiteX3" fmla="*/ 0 w 4473659"/>
              <a:gd name="connsiteY3" fmla="*/ 1645155 h 1645155"/>
              <a:gd name="connsiteX4" fmla="*/ 0 w 4473659"/>
              <a:gd name="connsiteY4" fmla="*/ 0 h 1645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73659" h="1645155">
                <a:moveTo>
                  <a:pt x="0" y="0"/>
                </a:moveTo>
                <a:lnTo>
                  <a:pt x="4473659" y="0"/>
                </a:lnTo>
                <a:lnTo>
                  <a:pt x="4473659" y="1645155"/>
                </a:lnTo>
                <a:lnTo>
                  <a:pt x="0" y="164515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74112" tIns="174112" rIns="174112" bIns="174112" numCol="1" spcCol="1270" anchor="ctr" anchorCtr="0">
            <a:noAutofit/>
          </a:bodyPr>
          <a:lstStyle/>
          <a:p>
            <a:pPr marL="0" lvl="0" indent="0" algn="l" defTabSz="933450">
              <a:lnSpc>
                <a:spcPct val="90000"/>
              </a:lnSpc>
              <a:spcBef>
                <a:spcPct val="0"/>
              </a:spcBef>
              <a:spcAft>
                <a:spcPct val="35000"/>
              </a:spcAft>
              <a:buNone/>
            </a:pPr>
            <a:r>
              <a:rPr lang="en-US" sz="2100" kern="1200" dirty="0">
                <a:solidFill>
                  <a:srgbClr val="D40AA8"/>
                </a:solidFill>
              </a:rPr>
              <a:t>Show up Your Skills:  </a:t>
            </a:r>
            <a:r>
              <a:rPr lang="en-GB" sz="2100" kern="1200" dirty="0"/>
              <a:t>After having gained foundational technical skills, you will begin working on show up your skills.</a:t>
            </a:r>
            <a:endParaRPr lang="en-US" sz="2100" kern="1200" dirty="0"/>
          </a:p>
        </p:txBody>
      </p:sp>
      <p:sp>
        <p:nvSpPr>
          <p:cNvPr id="27" name="Rectangle: Rounded Corners 26">
            <a:extLst>
              <a:ext uri="{FF2B5EF4-FFF2-40B4-BE49-F238E27FC236}">
                <a16:creationId xmlns:a16="http://schemas.microsoft.com/office/drawing/2014/main" id="{4E1C628E-063E-EFB1-477F-3F89F38F6323}"/>
              </a:ext>
            </a:extLst>
          </p:cNvPr>
          <p:cNvSpPr/>
          <p:nvPr/>
        </p:nvSpPr>
        <p:spPr>
          <a:xfrm>
            <a:off x="5267325" y="4662866"/>
            <a:ext cx="6373813" cy="1645155"/>
          </a:xfrm>
          <a:prstGeom prst="roundRect">
            <a:avLst>
              <a:gd name="adj" fmla="val 10000"/>
            </a:avLst>
          </a:prstGeom>
        </p:spPr>
        <p:style>
          <a:lnRef idx="0">
            <a:schemeClr val="dk1">
              <a:hueOff val="0"/>
              <a:satOff val="0"/>
              <a:lumOff val="0"/>
              <a:alphaOff val="0"/>
            </a:schemeClr>
          </a:lnRef>
          <a:fillRef idx="1">
            <a:schemeClr val="bg1">
              <a:lumMod val="95000"/>
              <a:hueOff val="0"/>
              <a:satOff val="0"/>
              <a:lumOff val="0"/>
              <a:alphaOff val="0"/>
            </a:schemeClr>
          </a:fillRef>
          <a:effectRef idx="0">
            <a:schemeClr val="bg1">
              <a:lumMod val="95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28" name="Rectangle 27" descr="Workflow">
            <a:extLst>
              <a:ext uri="{FF2B5EF4-FFF2-40B4-BE49-F238E27FC236}">
                <a16:creationId xmlns:a16="http://schemas.microsoft.com/office/drawing/2014/main" id="{B5F1E3A7-A80C-D18F-AE41-BE685609E349}"/>
              </a:ext>
            </a:extLst>
          </p:cNvPr>
          <p:cNvSpPr/>
          <p:nvPr/>
        </p:nvSpPr>
        <p:spPr>
          <a:xfrm>
            <a:off x="5764984" y="5033026"/>
            <a:ext cx="904835" cy="904835"/>
          </a:xfrm>
          <a:prstGeom prst="rect">
            <a:avLst/>
          </a:prstGeom>
          <a: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a:noFill/>
          </a:ln>
        </p:spPr>
        <p:style>
          <a:lnRef idx="2">
            <a:scrgbClr r="0" g="0" b="0"/>
          </a:lnRef>
          <a:fillRef idx="1">
            <a:scrgbClr r="0" g="0" b="0"/>
          </a:fillRef>
          <a:effectRef idx="0">
            <a:schemeClr val="accent4">
              <a:hueOff val="0"/>
              <a:satOff val="0"/>
              <a:lumOff val="0"/>
              <a:alphaOff val="0"/>
            </a:schemeClr>
          </a:effectRef>
          <a:fontRef idx="minor">
            <a:schemeClr val="lt1"/>
          </a:fontRef>
        </p:style>
        <p:txBody>
          <a:bodyPr/>
          <a:lstStyle/>
          <a:p>
            <a:endParaRPr lang="en-US"/>
          </a:p>
        </p:txBody>
      </p:sp>
      <p:sp>
        <p:nvSpPr>
          <p:cNvPr id="29" name="Freeform: Shape 28">
            <a:extLst>
              <a:ext uri="{FF2B5EF4-FFF2-40B4-BE49-F238E27FC236}">
                <a16:creationId xmlns:a16="http://schemas.microsoft.com/office/drawing/2014/main" id="{1F34D8D3-2EA6-AB20-DAFD-25D0FA2E70CD}"/>
              </a:ext>
            </a:extLst>
          </p:cNvPr>
          <p:cNvSpPr/>
          <p:nvPr/>
        </p:nvSpPr>
        <p:spPr>
          <a:xfrm>
            <a:off x="7167479" y="4662866"/>
            <a:ext cx="4473659" cy="1645155"/>
          </a:xfrm>
          <a:custGeom>
            <a:avLst/>
            <a:gdLst>
              <a:gd name="connsiteX0" fmla="*/ 0 w 4473659"/>
              <a:gd name="connsiteY0" fmla="*/ 0 h 1645155"/>
              <a:gd name="connsiteX1" fmla="*/ 4473659 w 4473659"/>
              <a:gd name="connsiteY1" fmla="*/ 0 h 1645155"/>
              <a:gd name="connsiteX2" fmla="*/ 4473659 w 4473659"/>
              <a:gd name="connsiteY2" fmla="*/ 1645155 h 1645155"/>
              <a:gd name="connsiteX3" fmla="*/ 0 w 4473659"/>
              <a:gd name="connsiteY3" fmla="*/ 1645155 h 1645155"/>
              <a:gd name="connsiteX4" fmla="*/ 0 w 4473659"/>
              <a:gd name="connsiteY4" fmla="*/ 0 h 1645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73659" h="1645155">
                <a:moveTo>
                  <a:pt x="0" y="0"/>
                </a:moveTo>
                <a:lnTo>
                  <a:pt x="4473659" y="0"/>
                </a:lnTo>
                <a:lnTo>
                  <a:pt x="4473659" y="1645155"/>
                </a:lnTo>
                <a:lnTo>
                  <a:pt x="0" y="164515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74112" tIns="174112" rIns="174112" bIns="174112" numCol="1" spcCol="1270" anchor="ctr" anchorCtr="0">
            <a:noAutofit/>
          </a:bodyPr>
          <a:lstStyle/>
          <a:p>
            <a:pPr marL="0" lvl="0" indent="0" algn="l" defTabSz="933450">
              <a:lnSpc>
                <a:spcPct val="90000"/>
              </a:lnSpc>
              <a:spcBef>
                <a:spcPct val="0"/>
              </a:spcBef>
              <a:spcAft>
                <a:spcPct val="35000"/>
              </a:spcAft>
              <a:buNone/>
            </a:pPr>
            <a:r>
              <a:rPr lang="en-US" sz="2100" kern="1200" dirty="0">
                <a:solidFill>
                  <a:srgbClr val="B86E62"/>
                </a:solidFill>
              </a:rPr>
              <a:t>Job Searching: </a:t>
            </a:r>
            <a:r>
              <a:rPr lang="en-GB" sz="2100" kern="1200" dirty="0"/>
              <a:t>Later, you will work on finding a job. Throughout this process, you’ll continue to learn and work on meaningful projects.</a:t>
            </a:r>
            <a:endParaRPr lang="en-US" sz="2100" kern="1200" dirty="0"/>
          </a:p>
        </p:txBody>
      </p:sp>
    </p:spTree>
    <p:extLst>
      <p:ext uri="{BB962C8B-B14F-4D97-AF65-F5344CB8AC3E}">
        <p14:creationId xmlns:p14="http://schemas.microsoft.com/office/powerpoint/2010/main" val="3680349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ppt_x"/>
                                          </p:val>
                                        </p:tav>
                                        <p:tav tm="100000">
                                          <p:val>
                                            <p:strVal val="#ppt_x"/>
                                          </p:val>
                                        </p:tav>
                                      </p:tavLst>
                                    </p:anim>
                                    <p:anim calcmode="lin" valueType="num">
                                      <p:cBhvr additive="base">
                                        <p:cTn id="8" dur="500" fill="hold"/>
                                        <p:tgtEl>
                                          <p:spTgt spid="20"/>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anim calcmode="lin" valueType="num">
                                      <p:cBhvr additive="base">
                                        <p:cTn id="11" dur="500" fill="hold"/>
                                        <p:tgtEl>
                                          <p:spTgt spid="22"/>
                                        </p:tgtEl>
                                        <p:attrNameLst>
                                          <p:attrName>ppt_x</p:attrName>
                                        </p:attrNameLst>
                                      </p:cBhvr>
                                      <p:tavLst>
                                        <p:tav tm="0">
                                          <p:val>
                                            <p:strVal val="#ppt_x"/>
                                          </p:val>
                                        </p:tav>
                                        <p:tav tm="100000">
                                          <p:val>
                                            <p:strVal val="#ppt_x"/>
                                          </p:val>
                                        </p:tav>
                                      </p:tavLst>
                                    </p:anim>
                                    <p:anim calcmode="lin" valueType="num">
                                      <p:cBhvr additive="base">
                                        <p:cTn id="12" dur="500" fill="hold"/>
                                        <p:tgtEl>
                                          <p:spTgt spid="22"/>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500" fill="hold"/>
                                        <p:tgtEl>
                                          <p:spTgt spid="14"/>
                                        </p:tgtEl>
                                        <p:attrNameLst>
                                          <p:attrName>ppt_x</p:attrName>
                                        </p:attrNameLst>
                                      </p:cBhvr>
                                      <p:tavLst>
                                        <p:tav tm="0">
                                          <p:val>
                                            <p:strVal val="#ppt_x"/>
                                          </p:val>
                                        </p:tav>
                                        <p:tav tm="100000">
                                          <p:val>
                                            <p:strVal val="#ppt_x"/>
                                          </p:val>
                                        </p:tav>
                                      </p:tavLst>
                                    </p:anim>
                                    <p:anim calcmode="lin" valueType="num">
                                      <p:cBhvr additive="base">
                                        <p:cTn id="16"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24"/>
                                        </p:tgtEl>
                                        <p:attrNameLst>
                                          <p:attrName>style.visibility</p:attrName>
                                        </p:attrNameLst>
                                      </p:cBhvr>
                                      <p:to>
                                        <p:strVal val="visible"/>
                                      </p:to>
                                    </p:set>
                                    <p:anim calcmode="lin" valueType="num">
                                      <p:cBhvr additive="base">
                                        <p:cTn id="21" dur="500" fill="hold"/>
                                        <p:tgtEl>
                                          <p:spTgt spid="24"/>
                                        </p:tgtEl>
                                        <p:attrNameLst>
                                          <p:attrName>ppt_x</p:attrName>
                                        </p:attrNameLst>
                                      </p:cBhvr>
                                      <p:tavLst>
                                        <p:tav tm="0">
                                          <p:val>
                                            <p:strVal val="#ppt_x"/>
                                          </p:val>
                                        </p:tav>
                                        <p:tav tm="100000">
                                          <p:val>
                                            <p:strVal val="#ppt_x"/>
                                          </p:val>
                                        </p:tav>
                                      </p:tavLst>
                                    </p:anim>
                                    <p:anim calcmode="lin" valueType="num">
                                      <p:cBhvr additive="base">
                                        <p:cTn id="22" dur="500" fill="hold"/>
                                        <p:tgtEl>
                                          <p:spTgt spid="24"/>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25"/>
                                        </p:tgtEl>
                                        <p:attrNameLst>
                                          <p:attrName>style.visibility</p:attrName>
                                        </p:attrNameLst>
                                      </p:cBhvr>
                                      <p:to>
                                        <p:strVal val="visible"/>
                                      </p:to>
                                    </p:set>
                                    <p:anim calcmode="lin" valueType="num">
                                      <p:cBhvr additive="base">
                                        <p:cTn id="25" dur="500" fill="hold"/>
                                        <p:tgtEl>
                                          <p:spTgt spid="25"/>
                                        </p:tgtEl>
                                        <p:attrNameLst>
                                          <p:attrName>ppt_x</p:attrName>
                                        </p:attrNameLst>
                                      </p:cBhvr>
                                      <p:tavLst>
                                        <p:tav tm="0">
                                          <p:val>
                                            <p:strVal val="#ppt_x"/>
                                          </p:val>
                                        </p:tav>
                                        <p:tav tm="100000">
                                          <p:val>
                                            <p:strVal val="#ppt_x"/>
                                          </p:val>
                                        </p:tav>
                                      </p:tavLst>
                                    </p:anim>
                                    <p:anim calcmode="lin" valueType="num">
                                      <p:cBhvr additive="base">
                                        <p:cTn id="26" dur="500" fill="hold"/>
                                        <p:tgtEl>
                                          <p:spTgt spid="25"/>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26"/>
                                        </p:tgtEl>
                                        <p:attrNameLst>
                                          <p:attrName>style.visibility</p:attrName>
                                        </p:attrNameLst>
                                      </p:cBhvr>
                                      <p:to>
                                        <p:strVal val="visible"/>
                                      </p:to>
                                    </p:set>
                                    <p:anim calcmode="lin" valueType="num">
                                      <p:cBhvr additive="base">
                                        <p:cTn id="29" dur="500" fill="hold"/>
                                        <p:tgtEl>
                                          <p:spTgt spid="26"/>
                                        </p:tgtEl>
                                        <p:attrNameLst>
                                          <p:attrName>ppt_x</p:attrName>
                                        </p:attrNameLst>
                                      </p:cBhvr>
                                      <p:tavLst>
                                        <p:tav tm="0">
                                          <p:val>
                                            <p:strVal val="#ppt_x"/>
                                          </p:val>
                                        </p:tav>
                                        <p:tav tm="100000">
                                          <p:val>
                                            <p:strVal val="#ppt_x"/>
                                          </p:val>
                                        </p:tav>
                                      </p:tavLst>
                                    </p:anim>
                                    <p:anim calcmode="lin" valueType="num">
                                      <p:cBhvr additive="base">
                                        <p:cTn id="30"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27"/>
                                        </p:tgtEl>
                                        <p:attrNameLst>
                                          <p:attrName>style.visibility</p:attrName>
                                        </p:attrNameLst>
                                      </p:cBhvr>
                                      <p:to>
                                        <p:strVal val="visible"/>
                                      </p:to>
                                    </p:set>
                                    <p:anim calcmode="lin" valueType="num">
                                      <p:cBhvr additive="base">
                                        <p:cTn id="35" dur="500" fill="hold"/>
                                        <p:tgtEl>
                                          <p:spTgt spid="27"/>
                                        </p:tgtEl>
                                        <p:attrNameLst>
                                          <p:attrName>ppt_x</p:attrName>
                                        </p:attrNameLst>
                                      </p:cBhvr>
                                      <p:tavLst>
                                        <p:tav tm="0">
                                          <p:val>
                                            <p:strVal val="#ppt_x"/>
                                          </p:val>
                                        </p:tav>
                                        <p:tav tm="100000">
                                          <p:val>
                                            <p:strVal val="#ppt_x"/>
                                          </p:val>
                                        </p:tav>
                                      </p:tavLst>
                                    </p:anim>
                                    <p:anim calcmode="lin" valueType="num">
                                      <p:cBhvr additive="base">
                                        <p:cTn id="36" dur="500" fill="hold"/>
                                        <p:tgtEl>
                                          <p:spTgt spid="27"/>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28"/>
                                        </p:tgtEl>
                                        <p:attrNameLst>
                                          <p:attrName>style.visibility</p:attrName>
                                        </p:attrNameLst>
                                      </p:cBhvr>
                                      <p:to>
                                        <p:strVal val="visible"/>
                                      </p:to>
                                    </p:set>
                                    <p:anim calcmode="lin" valueType="num">
                                      <p:cBhvr additive="base">
                                        <p:cTn id="39" dur="500" fill="hold"/>
                                        <p:tgtEl>
                                          <p:spTgt spid="28"/>
                                        </p:tgtEl>
                                        <p:attrNameLst>
                                          <p:attrName>ppt_x</p:attrName>
                                        </p:attrNameLst>
                                      </p:cBhvr>
                                      <p:tavLst>
                                        <p:tav tm="0">
                                          <p:val>
                                            <p:strVal val="#ppt_x"/>
                                          </p:val>
                                        </p:tav>
                                        <p:tav tm="100000">
                                          <p:val>
                                            <p:strVal val="#ppt_x"/>
                                          </p:val>
                                        </p:tav>
                                      </p:tavLst>
                                    </p:anim>
                                    <p:anim calcmode="lin" valueType="num">
                                      <p:cBhvr additive="base">
                                        <p:cTn id="40" dur="500" fill="hold"/>
                                        <p:tgtEl>
                                          <p:spTgt spid="28"/>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29"/>
                                        </p:tgtEl>
                                        <p:attrNameLst>
                                          <p:attrName>style.visibility</p:attrName>
                                        </p:attrNameLst>
                                      </p:cBhvr>
                                      <p:to>
                                        <p:strVal val="visible"/>
                                      </p:to>
                                    </p:set>
                                    <p:anim calcmode="lin" valueType="num">
                                      <p:cBhvr additive="base">
                                        <p:cTn id="43" dur="500" fill="hold"/>
                                        <p:tgtEl>
                                          <p:spTgt spid="29"/>
                                        </p:tgtEl>
                                        <p:attrNameLst>
                                          <p:attrName>ppt_x</p:attrName>
                                        </p:attrNameLst>
                                      </p:cBhvr>
                                      <p:tavLst>
                                        <p:tav tm="0">
                                          <p:val>
                                            <p:strVal val="#ppt_x"/>
                                          </p:val>
                                        </p:tav>
                                        <p:tav tm="100000">
                                          <p:val>
                                            <p:strVal val="#ppt_x"/>
                                          </p:val>
                                        </p:tav>
                                      </p:tavLst>
                                    </p:anim>
                                    <p:anim calcmode="lin" valueType="num">
                                      <p:cBhvr additive="base">
                                        <p:cTn id="44"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6" grpId="0"/>
      <p:bldP spid="29"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3" name="Freeform: Shape 32">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5" name="Oval 34">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7" name="Oval 36">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39" name="Group 38">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40" name="Freeform: Shape 39">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Freeform: Shape 40">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2" name="Oval 41">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3" name="Oval 42">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45" name="Rectangle 44">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close-up of a ferris wheel&#10;&#10;Description automatically generated with low confidence">
            <a:extLst>
              <a:ext uri="{FF2B5EF4-FFF2-40B4-BE49-F238E27FC236}">
                <a16:creationId xmlns:a16="http://schemas.microsoft.com/office/drawing/2014/main" id="{6430367B-2623-763C-E1E3-EAD857C5C041}"/>
              </a:ext>
            </a:extLst>
          </p:cNvPr>
          <p:cNvPicPr>
            <a:picLocks noChangeAspect="1"/>
          </p:cNvPicPr>
          <p:nvPr/>
        </p:nvPicPr>
        <p:blipFill rotWithShape="1">
          <a:blip r:embed="rId2"/>
          <a:srcRect t="8342" b="1296"/>
          <a:stretch/>
        </p:blipFill>
        <p:spPr>
          <a:xfrm>
            <a:off x="20" y="1"/>
            <a:ext cx="12191980" cy="6858000"/>
          </a:xfrm>
          <a:prstGeom prst="rect">
            <a:avLst/>
          </a:prstGeom>
        </p:spPr>
      </p:pic>
      <p:sp>
        <p:nvSpPr>
          <p:cNvPr id="47" name="Rectangle 46">
            <a:extLst>
              <a:ext uri="{FF2B5EF4-FFF2-40B4-BE49-F238E27FC236}">
                <a16:creationId xmlns:a16="http://schemas.microsoft.com/office/drawing/2014/main" id="{D7750348-5249-48BE-B8D8-43608AD7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FCCDB958-909B-2705-14C3-18826B3CBBC6}"/>
              </a:ext>
            </a:extLst>
          </p:cNvPr>
          <p:cNvSpPr>
            <a:spLocks noGrp="1"/>
          </p:cNvSpPr>
          <p:nvPr>
            <p:ph type="ctrTitle"/>
          </p:nvPr>
        </p:nvSpPr>
        <p:spPr>
          <a:xfrm>
            <a:off x="550863" y="549275"/>
            <a:ext cx="5437187" cy="2986234"/>
          </a:xfrm>
        </p:spPr>
        <p:txBody>
          <a:bodyPr vert="horz" wrap="square" lIns="0" tIns="0" rIns="0" bIns="0" rtlCol="0" anchor="b" anchorCtr="0">
            <a:normAutofit/>
          </a:bodyPr>
          <a:lstStyle/>
          <a:p>
            <a:pPr>
              <a:lnSpc>
                <a:spcPct val="100000"/>
              </a:lnSpc>
            </a:pPr>
            <a:r>
              <a:rPr lang="en-US"/>
              <a:t>Learning</a:t>
            </a:r>
          </a:p>
        </p:txBody>
      </p:sp>
      <p:sp>
        <p:nvSpPr>
          <p:cNvPr id="49" name="Rectangle 48">
            <a:extLst>
              <a:ext uri="{FF2B5EF4-FFF2-40B4-BE49-F238E27FC236}">
                <a16:creationId xmlns:a16="http://schemas.microsoft.com/office/drawing/2014/main" id="{1BC3C586-41D9-4369-AF7F-3A2DB21DBF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A3FECC01-C81A-D05D-7C89-3C8AEB7C15A3}"/>
              </a:ext>
            </a:extLst>
          </p:cNvPr>
          <p:cNvSpPr>
            <a:spLocks noGrp="1"/>
          </p:cNvSpPr>
          <p:nvPr>
            <p:ph type="dt" sz="half" idx="10"/>
          </p:nvPr>
        </p:nvSpPr>
        <p:spPr>
          <a:xfrm>
            <a:off x="550863" y="6507212"/>
            <a:ext cx="2628900" cy="153888"/>
          </a:xfrm>
        </p:spPr>
        <p:txBody>
          <a:bodyPr vert="horz" wrap="square" lIns="0" tIns="0" rIns="0" bIns="0" rtlCol="0" anchor="ctr">
            <a:normAutofit/>
          </a:bodyPr>
          <a:lstStyle/>
          <a:p>
            <a:pPr>
              <a:spcAft>
                <a:spcPts val="600"/>
              </a:spcAft>
            </a:pPr>
            <a:fld id="{187F96DF-F715-4E97-AD6E-A2DBDFF9FAEA}" type="datetime1">
              <a:rPr lang="en-US" smtClean="0">
                <a:solidFill>
                  <a:schemeClr val="tx1">
                    <a:alpha val="80000"/>
                  </a:schemeClr>
                </a:solidFill>
              </a:rPr>
              <a:t>4/7/2024</a:t>
            </a:fld>
            <a:endParaRPr lang="en-US" dirty="0">
              <a:solidFill>
                <a:schemeClr val="tx1">
                  <a:alpha val="80000"/>
                </a:schemeClr>
              </a:solidFill>
            </a:endParaRPr>
          </a:p>
        </p:txBody>
      </p:sp>
      <p:sp>
        <p:nvSpPr>
          <p:cNvPr id="4" name="Footer Placeholder 3">
            <a:extLst>
              <a:ext uri="{FF2B5EF4-FFF2-40B4-BE49-F238E27FC236}">
                <a16:creationId xmlns:a16="http://schemas.microsoft.com/office/drawing/2014/main" id="{72BB9020-ABA8-C0B0-D71C-E4939D2B033E}"/>
              </a:ext>
            </a:extLst>
          </p:cNvPr>
          <p:cNvSpPr>
            <a:spLocks noGrp="1"/>
          </p:cNvSpPr>
          <p:nvPr>
            <p:ph type="ftr" sz="quarter" idx="11"/>
          </p:nvPr>
        </p:nvSpPr>
        <p:spPr>
          <a:xfrm>
            <a:off x="3359150" y="6507212"/>
            <a:ext cx="6379210" cy="153888"/>
          </a:xfrm>
        </p:spPr>
        <p:txBody>
          <a:bodyPr vert="horz" wrap="square" lIns="0" tIns="0" rIns="0" bIns="0" rtlCol="0" anchor="ctr">
            <a:normAutofit/>
          </a:bodyPr>
          <a:lstStyle/>
          <a:p>
            <a:pPr>
              <a:spcAft>
                <a:spcPts val="600"/>
              </a:spcAft>
            </a:pPr>
            <a:r>
              <a:rPr lang="en-GB">
                <a:solidFill>
                  <a:schemeClr val="tx1">
                    <a:alpha val="80000"/>
                  </a:schemeClr>
                </a:solidFill>
              </a:rPr>
              <a:t>Getting Started with AI &amp; Data Science </a:t>
            </a:r>
            <a:endParaRPr lang="en-US" kern="1200" dirty="0">
              <a:solidFill>
                <a:schemeClr val="tx1">
                  <a:alpha val="80000"/>
                </a:schemeClr>
              </a:solidFill>
              <a:latin typeface="+mn-lt"/>
              <a:ea typeface="+mn-ea"/>
              <a:cs typeface="+mn-cs"/>
            </a:endParaRPr>
          </a:p>
        </p:txBody>
      </p:sp>
      <p:sp>
        <p:nvSpPr>
          <p:cNvPr id="5" name="Slide Number Placeholder 4">
            <a:extLst>
              <a:ext uri="{FF2B5EF4-FFF2-40B4-BE49-F238E27FC236}">
                <a16:creationId xmlns:a16="http://schemas.microsoft.com/office/drawing/2014/main" id="{4A858CCE-98E8-18F8-95BC-1D845E5C854E}"/>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6</a:t>
            </a:fld>
            <a:endParaRPr lang="en-US">
              <a:solidFill>
                <a:schemeClr val="tx1">
                  <a:alpha val="80000"/>
                </a:schemeClr>
              </a:solidFill>
            </a:endParaRPr>
          </a:p>
        </p:txBody>
      </p:sp>
    </p:spTree>
    <p:extLst>
      <p:ext uri="{BB962C8B-B14F-4D97-AF65-F5344CB8AC3E}">
        <p14:creationId xmlns:p14="http://schemas.microsoft.com/office/powerpoint/2010/main" val="3985152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6"/>
                                        </p:tgtEl>
                                        <p:attrNameLst>
                                          <p:attrName>style.visibility</p:attrName>
                                        </p:attrNameLst>
                                      </p:cBhvr>
                                      <p:to>
                                        <p:strVal val="visible"/>
                                      </p:to>
                                    </p:set>
                                    <p:animEffect transition="in" filter="fade">
                                      <p:cBhvr>
                                        <p:cTn id="7" dur="4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38" name="Group 37">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998" y="5334748"/>
            <a:ext cx="678135" cy="990000"/>
            <a:chOff x="10490969" y="1448827"/>
            <a:chExt cx="678135" cy="990000"/>
          </a:xfrm>
        </p:grpSpPr>
        <p:sp>
          <p:nvSpPr>
            <p:cNvPr id="39" name="Freeform: Shape 38">
              <a:extLst>
                <a:ext uri="{FF2B5EF4-FFF2-40B4-BE49-F238E27FC236}">
                  <a16:creationId xmlns:a16="http://schemas.microsoft.com/office/drawing/2014/main" id="{02ECB475-568C-47AC-B16D-2E202DEB2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0" name="Oval 39">
              <a:extLst>
                <a:ext uri="{FF2B5EF4-FFF2-40B4-BE49-F238E27FC236}">
                  <a16:creationId xmlns:a16="http://schemas.microsoft.com/office/drawing/2014/main" id="{080D8764-525A-441E-B58F-068E82F09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1" name="Oval 40">
              <a:extLst>
                <a:ext uri="{FF2B5EF4-FFF2-40B4-BE49-F238E27FC236}">
                  <a16:creationId xmlns:a16="http://schemas.microsoft.com/office/drawing/2014/main" id="{11196109-6F2B-4738-B2FC-2CCC753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2" name="Freeform: Shape 41">
              <a:extLst>
                <a:ext uri="{FF2B5EF4-FFF2-40B4-BE49-F238E27FC236}">
                  <a16:creationId xmlns:a16="http://schemas.microsoft.com/office/drawing/2014/main" id="{F7E468C2-69B8-470B-85E3-801A3CB1D7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useBgFill="1">
        <p:nvSpPr>
          <p:cNvPr id="44" name="Rectangle 43">
            <a:extLst>
              <a:ext uri="{FF2B5EF4-FFF2-40B4-BE49-F238E27FC236}">
                <a16:creationId xmlns:a16="http://schemas.microsoft.com/office/drawing/2014/main" id="{60B7752B-728D-4CA3-8923-C4F7F77029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E6B9D86-4D7A-D867-38CB-FC1C3E883FE8}"/>
              </a:ext>
            </a:extLst>
          </p:cNvPr>
          <p:cNvSpPr>
            <a:spLocks noGrp="1"/>
          </p:cNvSpPr>
          <p:nvPr>
            <p:ph type="title"/>
          </p:nvPr>
        </p:nvSpPr>
        <p:spPr>
          <a:xfrm>
            <a:off x="550863" y="549275"/>
            <a:ext cx="3565525" cy="5543549"/>
          </a:xfrm>
        </p:spPr>
        <p:txBody>
          <a:bodyPr vert="horz" wrap="square" lIns="0" tIns="0" rIns="0" bIns="0" rtlCol="0" anchor="ctr" anchorCtr="0">
            <a:normAutofit/>
          </a:bodyPr>
          <a:lstStyle/>
          <a:p>
            <a:pPr>
              <a:lnSpc>
                <a:spcPct val="100000"/>
              </a:lnSpc>
            </a:pPr>
            <a:r>
              <a:rPr lang="en-US"/>
              <a:t>Essential Skills </a:t>
            </a:r>
          </a:p>
        </p:txBody>
      </p:sp>
      <p:sp>
        <p:nvSpPr>
          <p:cNvPr id="46" name="Rectangle 45">
            <a:extLst>
              <a:ext uri="{FF2B5EF4-FFF2-40B4-BE49-F238E27FC236}">
                <a16:creationId xmlns:a16="http://schemas.microsoft.com/office/drawing/2014/main" id="{429899A3-416E-4DB5-846D-0235260520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50899" y="0"/>
            <a:ext cx="7641102" cy="6858000"/>
          </a:xfrm>
          <a:prstGeom prst="rect">
            <a:avLst/>
          </a:prstGeom>
          <a:solidFill>
            <a:schemeClr val="bg2">
              <a:lumMod val="10000"/>
              <a:lumOff val="90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a:extLst>
              <a:ext uri="{FF2B5EF4-FFF2-40B4-BE49-F238E27FC236}">
                <a16:creationId xmlns:a16="http://schemas.microsoft.com/office/drawing/2014/main" id="{FEE43B2E-3A6F-0575-41C6-4D312E6FFA6F}"/>
              </a:ext>
            </a:extLst>
          </p:cNvPr>
          <p:cNvSpPr>
            <a:spLocks noGrp="1"/>
          </p:cNvSpPr>
          <p:nvPr>
            <p:ph type="dt" sz="half" idx="10"/>
          </p:nvPr>
        </p:nvSpPr>
        <p:spPr>
          <a:xfrm>
            <a:off x="550863" y="6507212"/>
            <a:ext cx="2628900" cy="153888"/>
          </a:xfrm>
        </p:spPr>
        <p:txBody>
          <a:bodyPr vert="horz" wrap="square" lIns="0" tIns="0" rIns="0" bIns="0" rtlCol="0" anchor="ctr">
            <a:normAutofit/>
          </a:bodyPr>
          <a:lstStyle/>
          <a:p>
            <a:pPr>
              <a:spcAft>
                <a:spcPts val="600"/>
              </a:spcAft>
            </a:pPr>
            <a:fld id="{5292E756-2E07-4B9A-98B4-B4D7909C3CFD}" type="datetime1">
              <a:rPr lang="en-US" smtClean="0">
                <a:solidFill>
                  <a:schemeClr val="tx1">
                    <a:alpha val="80000"/>
                  </a:schemeClr>
                </a:solidFill>
              </a:rPr>
              <a:t>4/7/2024</a:t>
            </a:fld>
            <a:endParaRPr lang="en-US" dirty="0">
              <a:solidFill>
                <a:schemeClr val="tx1">
                  <a:alpha val="80000"/>
                </a:schemeClr>
              </a:solidFill>
            </a:endParaRPr>
          </a:p>
        </p:txBody>
      </p:sp>
      <p:sp>
        <p:nvSpPr>
          <p:cNvPr id="8" name="Footer Placeholder 7">
            <a:extLst>
              <a:ext uri="{FF2B5EF4-FFF2-40B4-BE49-F238E27FC236}">
                <a16:creationId xmlns:a16="http://schemas.microsoft.com/office/drawing/2014/main" id="{EF574750-2330-B59E-6AA9-3BA85DFE1008}"/>
              </a:ext>
            </a:extLst>
          </p:cNvPr>
          <p:cNvSpPr>
            <a:spLocks noGrp="1"/>
          </p:cNvSpPr>
          <p:nvPr>
            <p:ph type="ftr" sz="quarter" idx="11"/>
          </p:nvPr>
        </p:nvSpPr>
        <p:spPr>
          <a:xfrm>
            <a:off x="3359150" y="6507212"/>
            <a:ext cx="6379210" cy="153888"/>
          </a:xfrm>
        </p:spPr>
        <p:txBody>
          <a:bodyPr vert="horz" wrap="square" lIns="0" tIns="0" rIns="0" bIns="0" rtlCol="0" anchor="ctr">
            <a:normAutofit/>
          </a:bodyPr>
          <a:lstStyle/>
          <a:p>
            <a:pPr>
              <a:spcAft>
                <a:spcPts val="600"/>
              </a:spcAft>
            </a:pPr>
            <a:r>
              <a:rPr lang="en-GB">
                <a:solidFill>
                  <a:schemeClr val="tx1">
                    <a:alpha val="80000"/>
                  </a:schemeClr>
                </a:solidFill>
              </a:rPr>
              <a:t>Getting Started with AI &amp; Data Science </a:t>
            </a:r>
            <a:endParaRPr lang="en-US" kern="1200" dirty="0">
              <a:solidFill>
                <a:schemeClr val="tx1">
                  <a:alpha val="80000"/>
                </a:schemeClr>
              </a:solidFill>
              <a:latin typeface="+mn-lt"/>
              <a:ea typeface="+mn-ea"/>
              <a:cs typeface="+mn-cs"/>
            </a:endParaRPr>
          </a:p>
        </p:txBody>
      </p:sp>
      <p:sp>
        <p:nvSpPr>
          <p:cNvPr id="9" name="Slide Number Placeholder 8">
            <a:extLst>
              <a:ext uri="{FF2B5EF4-FFF2-40B4-BE49-F238E27FC236}">
                <a16:creationId xmlns:a16="http://schemas.microsoft.com/office/drawing/2014/main" id="{F49977D8-2A0A-C6FF-D431-4831D6636DF3}"/>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7</a:t>
            </a:fld>
            <a:endParaRPr lang="en-US">
              <a:solidFill>
                <a:schemeClr val="tx1">
                  <a:alpha val="80000"/>
                </a:schemeClr>
              </a:solidFill>
            </a:endParaRPr>
          </a:p>
        </p:txBody>
      </p:sp>
      <p:sp>
        <p:nvSpPr>
          <p:cNvPr id="13" name="Rectangle: Rounded Corners 12">
            <a:extLst>
              <a:ext uri="{FF2B5EF4-FFF2-40B4-BE49-F238E27FC236}">
                <a16:creationId xmlns:a16="http://schemas.microsoft.com/office/drawing/2014/main" id="{C7086801-90B3-4685-8B62-8A0593641E1A}"/>
              </a:ext>
            </a:extLst>
          </p:cNvPr>
          <p:cNvSpPr/>
          <p:nvPr/>
        </p:nvSpPr>
        <p:spPr>
          <a:xfrm>
            <a:off x="5267325" y="549767"/>
            <a:ext cx="6373813" cy="677466"/>
          </a:xfrm>
          <a:prstGeom prst="roundRect">
            <a:avLst>
              <a:gd name="adj" fmla="val 10000"/>
            </a:avLst>
          </a:prstGeom>
        </p:spPr>
        <p:style>
          <a:lnRef idx="0">
            <a:schemeClr val="dk1">
              <a:hueOff val="0"/>
              <a:satOff val="0"/>
              <a:lumOff val="0"/>
              <a:alphaOff val="0"/>
            </a:schemeClr>
          </a:lnRef>
          <a:fillRef idx="1">
            <a:schemeClr val="bg1">
              <a:lumMod val="95000"/>
              <a:hueOff val="0"/>
              <a:satOff val="0"/>
              <a:lumOff val="0"/>
              <a:alphaOff val="0"/>
            </a:schemeClr>
          </a:fillRef>
          <a:effectRef idx="0">
            <a:schemeClr val="bg1">
              <a:lumMod val="95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14" name="Rectangle 13" descr="Computer">
            <a:extLst>
              <a:ext uri="{FF2B5EF4-FFF2-40B4-BE49-F238E27FC236}">
                <a16:creationId xmlns:a16="http://schemas.microsoft.com/office/drawing/2014/main" id="{3A104C7B-9140-BFF8-2827-EB3020B6DE62}"/>
              </a:ext>
            </a:extLst>
          </p:cNvPr>
          <p:cNvSpPr/>
          <p:nvPr/>
        </p:nvSpPr>
        <p:spPr>
          <a:xfrm>
            <a:off x="5472258" y="702197"/>
            <a:ext cx="372606" cy="372606"/>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a:lstStyle/>
          <a:p>
            <a:endParaRPr lang="en-US"/>
          </a:p>
        </p:txBody>
      </p:sp>
      <p:sp>
        <p:nvSpPr>
          <p:cNvPr id="35" name="Freeform: Shape 34">
            <a:extLst>
              <a:ext uri="{FF2B5EF4-FFF2-40B4-BE49-F238E27FC236}">
                <a16:creationId xmlns:a16="http://schemas.microsoft.com/office/drawing/2014/main" id="{E0FCF018-57F2-84D4-1DAC-BD8BED124E8F}"/>
              </a:ext>
            </a:extLst>
          </p:cNvPr>
          <p:cNvSpPr/>
          <p:nvPr/>
        </p:nvSpPr>
        <p:spPr>
          <a:xfrm>
            <a:off x="6049798" y="549767"/>
            <a:ext cx="5591340" cy="677466"/>
          </a:xfrm>
          <a:custGeom>
            <a:avLst/>
            <a:gdLst>
              <a:gd name="connsiteX0" fmla="*/ 0 w 5591340"/>
              <a:gd name="connsiteY0" fmla="*/ 0 h 677466"/>
              <a:gd name="connsiteX1" fmla="*/ 5591340 w 5591340"/>
              <a:gd name="connsiteY1" fmla="*/ 0 h 677466"/>
              <a:gd name="connsiteX2" fmla="*/ 5591340 w 5591340"/>
              <a:gd name="connsiteY2" fmla="*/ 677466 h 677466"/>
              <a:gd name="connsiteX3" fmla="*/ 0 w 5591340"/>
              <a:gd name="connsiteY3" fmla="*/ 677466 h 677466"/>
              <a:gd name="connsiteX4" fmla="*/ 0 w 5591340"/>
              <a:gd name="connsiteY4" fmla="*/ 0 h 677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91340" h="677466">
                <a:moveTo>
                  <a:pt x="0" y="0"/>
                </a:moveTo>
                <a:lnTo>
                  <a:pt x="5591340" y="0"/>
                </a:lnTo>
                <a:lnTo>
                  <a:pt x="5591340" y="677466"/>
                </a:lnTo>
                <a:lnTo>
                  <a:pt x="0" y="677466"/>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71699" tIns="71699" rIns="71699" bIns="71699" numCol="1" spcCol="1270" anchor="ctr" anchorCtr="0">
            <a:noAutofit/>
          </a:bodyPr>
          <a:lstStyle/>
          <a:p>
            <a:pPr marL="0" lvl="0" indent="0" algn="l" defTabSz="711200">
              <a:lnSpc>
                <a:spcPct val="100000"/>
              </a:lnSpc>
              <a:spcBef>
                <a:spcPct val="0"/>
              </a:spcBef>
              <a:spcAft>
                <a:spcPct val="35000"/>
              </a:spcAft>
              <a:buNone/>
            </a:pPr>
            <a:r>
              <a:rPr lang="en-US" sz="1600" kern="1200"/>
              <a:t>Software Development</a:t>
            </a:r>
          </a:p>
        </p:txBody>
      </p:sp>
      <p:sp>
        <p:nvSpPr>
          <p:cNvPr id="36" name="Rectangle: Rounded Corners 35">
            <a:extLst>
              <a:ext uri="{FF2B5EF4-FFF2-40B4-BE49-F238E27FC236}">
                <a16:creationId xmlns:a16="http://schemas.microsoft.com/office/drawing/2014/main" id="{DB01A001-B87C-6FDE-C9F3-93B8B2C923E2}"/>
              </a:ext>
            </a:extLst>
          </p:cNvPr>
          <p:cNvSpPr/>
          <p:nvPr/>
        </p:nvSpPr>
        <p:spPr>
          <a:xfrm>
            <a:off x="5267325" y="1396600"/>
            <a:ext cx="6373813" cy="677466"/>
          </a:xfrm>
          <a:prstGeom prst="roundRect">
            <a:avLst>
              <a:gd name="adj" fmla="val 10000"/>
            </a:avLst>
          </a:prstGeom>
        </p:spPr>
        <p:style>
          <a:lnRef idx="0">
            <a:schemeClr val="dk1">
              <a:hueOff val="0"/>
              <a:satOff val="0"/>
              <a:lumOff val="0"/>
              <a:alphaOff val="0"/>
            </a:schemeClr>
          </a:lnRef>
          <a:fillRef idx="1">
            <a:schemeClr val="bg1">
              <a:lumMod val="95000"/>
              <a:hueOff val="0"/>
              <a:satOff val="0"/>
              <a:lumOff val="0"/>
              <a:alphaOff val="0"/>
            </a:schemeClr>
          </a:fillRef>
          <a:effectRef idx="0">
            <a:schemeClr val="bg1">
              <a:lumMod val="95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37" name="Rectangle 36" descr="Mathematics">
            <a:extLst>
              <a:ext uri="{FF2B5EF4-FFF2-40B4-BE49-F238E27FC236}">
                <a16:creationId xmlns:a16="http://schemas.microsoft.com/office/drawing/2014/main" id="{D711F64F-5982-63B6-ED6F-2D1C16F74376}"/>
              </a:ext>
            </a:extLst>
          </p:cNvPr>
          <p:cNvSpPr/>
          <p:nvPr/>
        </p:nvSpPr>
        <p:spPr>
          <a:xfrm>
            <a:off x="5472258" y="1549030"/>
            <a:ext cx="372606" cy="372606"/>
          </a:xfrm>
          <a:prstGeom prst="rect">
            <a:avLst/>
          </a:prstGeom>
          <a: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p:spPr>
        <p:style>
          <a:lnRef idx="2">
            <a:scrgbClr r="0" g="0" b="0"/>
          </a:lnRef>
          <a:fillRef idx="1">
            <a:scrgbClr r="0" g="0" b="0"/>
          </a:fillRef>
          <a:effectRef idx="0">
            <a:schemeClr val="accent3">
              <a:hueOff val="0"/>
              <a:satOff val="0"/>
              <a:lumOff val="0"/>
              <a:alphaOff val="0"/>
            </a:schemeClr>
          </a:effectRef>
          <a:fontRef idx="minor">
            <a:schemeClr val="lt1"/>
          </a:fontRef>
        </p:style>
        <p:txBody>
          <a:bodyPr/>
          <a:lstStyle/>
          <a:p>
            <a:endParaRPr lang="en-US"/>
          </a:p>
        </p:txBody>
      </p:sp>
      <p:sp>
        <p:nvSpPr>
          <p:cNvPr id="43" name="Freeform: Shape 42">
            <a:extLst>
              <a:ext uri="{FF2B5EF4-FFF2-40B4-BE49-F238E27FC236}">
                <a16:creationId xmlns:a16="http://schemas.microsoft.com/office/drawing/2014/main" id="{0895427D-5A4B-9D36-05DC-B498CA4681E9}"/>
              </a:ext>
            </a:extLst>
          </p:cNvPr>
          <p:cNvSpPr/>
          <p:nvPr/>
        </p:nvSpPr>
        <p:spPr>
          <a:xfrm>
            <a:off x="6049798" y="1396600"/>
            <a:ext cx="5591340" cy="677466"/>
          </a:xfrm>
          <a:custGeom>
            <a:avLst/>
            <a:gdLst>
              <a:gd name="connsiteX0" fmla="*/ 0 w 5591340"/>
              <a:gd name="connsiteY0" fmla="*/ 0 h 677466"/>
              <a:gd name="connsiteX1" fmla="*/ 5591340 w 5591340"/>
              <a:gd name="connsiteY1" fmla="*/ 0 h 677466"/>
              <a:gd name="connsiteX2" fmla="*/ 5591340 w 5591340"/>
              <a:gd name="connsiteY2" fmla="*/ 677466 h 677466"/>
              <a:gd name="connsiteX3" fmla="*/ 0 w 5591340"/>
              <a:gd name="connsiteY3" fmla="*/ 677466 h 677466"/>
              <a:gd name="connsiteX4" fmla="*/ 0 w 5591340"/>
              <a:gd name="connsiteY4" fmla="*/ 0 h 677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91340" h="677466">
                <a:moveTo>
                  <a:pt x="0" y="0"/>
                </a:moveTo>
                <a:lnTo>
                  <a:pt x="5591340" y="0"/>
                </a:lnTo>
                <a:lnTo>
                  <a:pt x="5591340" y="677466"/>
                </a:lnTo>
                <a:lnTo>
                  <a:pt x="0" y="677466"/>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71699" tIns="71699" rIns="71699" bIns="71699" numCol="1" spcCol="1270" anchor="ctr" anchorCtr="0">
            <a:noAutofit/>
          </a:bodyPr>
          <a:lstStyle/>
          <a:p>
            <a:pPr marL="0" lvl="0" indent="0" algn="l" defTabSz="711200">
              <a:lnSpc>
                <a:spcPct val="100000"/>
              </a:lnSpc>
              <a:spcBef>
                <a:spcPct val="0"/>
              </a:spcBef>
              <a:spcAft>
                <a:spcPct val="35000"/>
              </a:spcAft>
              <a:buNone/>
            </a:pPr>
            <a:r>
              <a:rPr lang="en-US" sz="1600" kern="1200"/>
              <a:t>Mathematics</a:t>
            </a:r>
          </a:p>
        </p:txBody>
      </p:sp>
      <p:sp>
        <p:nvSpPr>
          <p:cNvPr id="45" name="Rectangle: Rounded Corners 44">
            <a:extLst>
              <a:ext uri="{FF2B5EF4-FFF2-40B4-BE49-F238E27FC236}">
                <a16:creationId xmlns:a16="http://schemas.microsoft.com/office/drawing/2014/main" id="{FFA78ECD-E8BF-280E-8D27-CF141D433E08}"/>
              </a:ext>
            </a:extLst>
          </p:cNvPr>
          <p:cNvSpPr/>
          <p:nvPr/>
        </p:nvSpPr>
        <p:spPr>
          <a:xfrm>
            <a:off x="5267325" y="2243433"/>
            <a:ext cx="6373813" cy="677466"/>
          </a:xfrm>
          <a:prstGeom prst="roundRect">
            <a:avLst>
              <a:gd name="adj" fmla="val 10000"/>
            </a:avLst>
          </a:prstGeom>
        </p:spPr>
        <p:style>
          <a:lnRef idx="0">
            <a:schemeClr val="dk1">
              <a:hueOff val="0"/>
              <a:satOff val="0"/>
              <a:lumOff val="0"/>
              <a:alphaOff val="0"/>
            </a:schemeClr>
          </a:lnRef>
          <a:fillRef idx="1">
            <a:schemeClr val="bg1">
              <a:lumMod val="95000"/>
              <a:hueOff val="0"/>
              <a:satOff val="0"/>
              <a:lumOff val="0"/>
              <a:alphaOff val="0"/>
            </a:schemeClr>
          </a:fillRef>
          <a:effectRef idx="0">
            <a:schemeClr val="bg1">
              <a:lumMod val="95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47" name="Rectangle 46" descr="Bar chart">
            <a:extLst>
              <a:ext uri="{FF2B5EF4-FFF2-40B4-BE49-F238E27FC236}">
                <a16:creationId xmlns:a16="http://schemas.microsoft.com/office/drawing/2014/main" id="{FFCB5E97-566A-73CD-2524-BD7097BD0E2D}"/>
              </a:ext>
            </a:extLst>
          </p:cNvPr>
          <p:cNvSpPr/>
          <p:nvPr/>
        </p:nvSpPr>
        <p:spPr>
          <a:xfrm>
            <a:off x="5472258" y="2395863"/>
            <a:ext cx="372606" cy="372606"/>
          </a:xfrm>
          <a:prstGeom prst="rect">
            <a:avLst/>
          </a:prstGeom>
          <a: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a:noFill/>
          </a:ln>
        </p:spPr>
        <p:style>
          <a:lnRef idx="2">
            <a:scrgbClr r="0" g="0" b="0"/>
          </a:lnRef>
          <a:fillRef idx="1">
            <a:scrgbClr r="0" g="0" b="0"/>
          </a:fillRef>
          <a:effectRef idx="0">
            <a:schemeClr val="accent4">
              <a:hueOff val="0"/>
              <a:satOff val="0"/>
              <a:lumOff val="0"/>
              <a:alphaOff val="0"/>
            </a:schemeClr>
          </a:effectRef>
          <a:fontRef idx="minor">
            <a:schemeClr val="lt1"/>
          </a:fontRef>
        </p:style>
        <p:txBody>
          <a:bodyPr/>
          <a:lstStyle/>
          <a:p>
            <a:endParaRPr lang="en-US"/>
          </a:p>
        </p:txBody>
      </p:sp>
      <p:sp>
        <p:nvSpPr>
          <p:cNvPr id="48" name="Freeform: Shape 47">
            <a:extLst>
              <a:ext uri="{FF2B5EF4-FFF2-40B4-BE49-F238E27FC236}">
                <a16:creationId xmlns:a16="http://schemas.microsoft.com/office/drawing/2014/main" id="{51EB1E51-DEF8-0351-81DF-96A6431B57D1}"/>
              </a:ext>
            </a:extLst>
          </p:cNvPr>
          <p:cNvSpPr/>
          <p:nvPr/>
        </p:nvSpPr>
        <p:spPr>
          <a:xfrm>
            <a:off x="6049798" y="2243433"/>
            <a:ext cx="5591340" cy="677466"/>
          </a:xfrm>
          <a:custGeom>
            <a:avLst/>
            <a:gdLst>
              <a:gd name="connsiteX0" fmla="*/ 0 w 5591340"/>
              <a:gd name="connsiteY0" fmla="*/ 0 h 677466"/>
              <a:gd name="connsiteX1" fmla="*/ 5591340 w 5591340"/>
              <a:gd name="connsiteY1" fmla="*/ 0 h 677466"/>
              <a:gd name="connsiteX2" fmla="*/ 5591340 w 5591340"/>
              <a:gd name="connsiteY2" fmla="*/ 677466 h 677466"/>
              <a:gd name="connsiteX3" fmla="*/ 0 w 5591340"/>
              <a:gd name="connsiteY3" fmla="*/ 677466 h 677466"/>
              <a:gd name="connsiteX4" fmla="*/ 0 w 5591340"/>
              <a:gd name="connsiteY4" fmla="*/ 0 h 677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91340" h="677466">
                <a:moveTo>
                  <a:pt x="0" y="0"/>
                </a:moveTo>
                <a:lnTo>
                  <a:pt x="5591340" y="0"/>
                </a:lnTo>
                <a:lnTo>
                  <a:pt x="5591340" y="677466"/>
                </a:lnTo>
                <a:lnTo>
                  <a:pt x="0" y="677466"/>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71699" tIns="71699" rIns="71699" bIns="71699" numCol="1" spcCol="1270" anchor="ctr" anchorCtr="0">
            <a:noAutofit/>
          </a:bodyPr>
          <a:lstStyle/>
          <a:p>
            <a:pPr marL="0" lvl="0" indent="0" algn="l" defTabSz="711200">
              <a:lnSpc>
                <a:spcPct val="100000"/>
              </a:lnSpc>
              <a:spcBef>
                <a:spcPct val="0"/>
              </a:spcBef>
              <a:spcAft>
                <a:spcPct val="35000"/>
              </a:spcAft>
              <a:buNone/>
            </a:pPr>
            <a:r>
              <a:rPr lang="en-US" sz="1600" kern="1200"/>
              <a:t>Data Related Skills </a:t>
            </a:r>
          </a:p>
        </p:txBody>
      </p:sp>
      <p:sp>
        <p:nvSpPr>
          <p:cNvPr id="49" name="Rectangle: Rounded Corners 48">
            <a:extLst>
              <a:ext uri="{FF2B5EF4-FFF2-40B4-BE49-F238E27FC236}">
                <a16:creationId xmlns:a16="http://schemas.microsoft.com/office/drawing/2014/main" id="{26B0999A-6901-8864-12BB-1353C23E7BDD}"/>
              </a:ext>
            </a:extLst>
          </p:cNvPr>
          <p:cNvSpPr/>
          <p:nvPr/>
        </p:nvSpPr>
        <p:spPr>
          <a:xfrm>
            <a:off x="5267325" y="3090266"/>
            <a:ext cx="6373813" cy="677466"/>
          </a:xfrm>
          <a:prstGeom prst="roundRect">
            <a:avLst>
              <a:gd name="adj" fmla="val 10000"/>
            </a:avLst>
          </a:prstGeom>
        </p:spPr>
        <p:style>
          <a:lnRef idx="0">
            <a:schemeClr val="dk1">
              <a:hueOff val="0"/>
              <a:satOff val="0"/>
              <a:lumOff val="0"/>
              <a:alphaOff val="0"/>
            </a:schemeClr>
          </a:lnRef>
          <a:fillRef idx="1">
            <a:schemeClr val="bg1">
              <a:lumMod val="95000"/>
              <a:hueOff val="0"/>
              <a:satOff val="0"/>
              <a:lumOff val="0"/>
              <a:alphaOff val="0"/>
            </a:schemeClr>
          </a:fillRef>
          <a:effectRef idx="0">
            <a:schemeClr val="bg1">
              <a:lumMod val="95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50" name="Rectangle 49" descr="Head with Gears">
            <a:extLst>
              <a:ext uri="{FF2B5EF4-FFF2-40B4-BE49-F238E27FC236}">
                <a16:creationId xmlns:a16="http://schemas.microsoft.com/office/drawing/2014/main" id="{2EC82F7E-5FA0-BAE9-B253-05A7D3ED5432}"/>
              </a:ext>
            </a:extLst>
          </p:cNvPr>
          <p:cNvSpPr/>
          <p:nvPr/>
        </p:nvSpPr>
        <p:spPr>
          <a:xfrm>
            <a:off x="5472258" y="3242696"/>
            <a:ext cx="372606" cy="372606"/>
          </a:xfrm>
          <a:prstGeom prst="rect">
            <a:avLst/>
          </a:prstGeom>
          <a: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a:blipFill>
          <a:ln>
            <a:noFill/>
          </a:ln>
        </p:spPr>
        <p:style>
          <a:lnRef idx="2">
            <a:scrgbClr r="0" g="0" b="0"/>
          </a:lnRef>
          <a:fillRef idx="1">
            <a:scrgbClr r="0" g="0" b="0"/>
          </a:fillRef>
          <a:effectRef idx="0">
            <a:schemeClr val="accent5">
              <a:hueOff val="0"/>
              <a:satOff val="0"/>
              <a:lumOff val="0"/>
              <a:alphaOff val="0"/>
            </a:schemeClr>
          </a:effectRef>
          <a:fontRef idx="minor">
            <a:schemeClr val="lt1"/>
          </a:fontRef>
        </p:style>
        <p:txBody>
          <a:bodyPr/>
          <a:lstStyle/>
          <a:p>
            <a:endParaRPr lang="en-US"/>
          </a:p>
        </p:txBody>
      </p:sp>
      <p:sp>
        <p:nvSpPr>
          <p:cNvPr id="51" name="Freeform: Shape 50">
            <a:extLst>
              <a:ext uri="{FF2B5EF4-FFF2-40B4-BE49-F238E27FC236}">
                <a16:creationId xmlns:a16="http://schemas.microsoft.com/office/drawing/2014/main" id="{FD05559B-F508-7667-E623-096AE87F67AE}"/>
              </a:ext>
            </a:extLst>
          </p:cNvPr>
          <p:cNvSpPr/>
          <p:nvPr/>
        </p:nvSpPr>
        <p:spPr>
          <a:xfrm>
            <a:off x="6049798" y="3090266"/>
            <a:ext cx="5591340" cy="677466"/>
          </a:xfrm>
          <a:custGeom>
            <a:avLst/>
            <a:gdLst>
              <a:gd name="connsiteX0" fmla="*/ 0 w 5591340"/>
              <a:gd name="connsiteY0" fmla="*/ 0 h 677466"/>
              <a:gd name="connsiteX1" fmla="*/ 5591340 w 5591340"/>
              <a:gd name="connsiteY1" fmla="*/ 0 h 677466"/>
              <a:gd name="connsiteX2" fmla="*/ 5591340 w 5591340"/>
              <a:gd name="connsiteY2" fmla="*/ 677466 h 677466"/>
              <a:gd name="connsiteX3" fmla="*/ 0 w 5591340"/>
              <a:gd name="connsiteY3" fmla="*/ 677466 h 677466"/>
              <a:gd name="connsiteX4" fmla="*/ 0 w 5591340"/>
              <a:gd name="connsiteY4" fmla="*/ 0 h 677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91340" h="677466">
                <a:moveTo>
                  <a:pt x="0" y="0"/>
                </a:moveTo>
                <a:lnTo>
                  <a:pt x="5591340" y="0"/>
                </a:lnTo>
                <a:lnTo>
                  <a:pt x="5591340" y="677466"/>
                </a:lnTo>
                <a:lnTo>
                  <a:pt x="0" y="677466"/>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71699" tIns="71699" rIns="71699" bIns="71699" numCol="1" spcCol="1270" anchor="ctr" anchorCtr="0">
            <a:noAutofit/>
          </a:bodyPr>
          <a:lstStyle/>
          <a:p>
            <a:pPr marL="0" lvl="0" indent="0" algn="l" defTabSz="711200">
              <a:lnSpc>
                <a:spcPct val="100000"/>
              </a:lnSpc>
              <a:spcBef>
                <a:spcPct val="0"/>
              </a:spcBef>
              <a:spcAft>
                <a:spcPct val="35000"/>
              </a:spcAft>
              <a:buNone/>
            </a:pPr>
            <a:r>
              <a:rPr lang="en-US" sz="1600" kern="1200"/>
              <a:t>Foundational Machine Learning Models</a:t>
            </a:r>
          </a:p>
        </p:txBody>
      </p:sp>
      <p:sp>
        <p:nvSpPr>
          <p:cNvPr id="52" name="Rectangle: Rounded Corners 51">
            <a:extLst>
              <a:ext uri="{FF2B5EF4-FFF2-40B4-BE49-F238E27FC236}">
                <a16:creationId xmlns:a16="http://schemas.microsoft.com/office/drawing/2014/main" id="{B57CF20A-8955-67E5-768E-B5E579649B39}"/>
              </a:ext>
            </a:extLst>
          </p:cNvPr>
          <p:cNvSpPr/>
          <p:nvPr/>
        </p:nvSpPr>
        <p:spPr>
          <a:xfrm>
            <a:off x="5267325" y="3937099"/>
            <a:ext cx="6373813" cy="677466"/>
          </a:xfrm>
          <a:prstGeom prst="roundRect">
            <a:avLst>
              <a:gd name="adj" fmla="val 10000"/>
            </a:avLst>
          </a:prstGeom>
        </p:spPr>
        <p:style>
          <a:lnRef idx="0">
            <a:schemeClr val="dk1">
              <a:hueOff val="0"/>
              <a:satOff val="0"/>
              <a:lumOff val="0"/>
              <a:alphaOff val="0"/>
            </a:schemeClr>
          </a:lnRef>
          <a:fillRef idx="1">
            <a:schemeClr val="bg1">
              <a:lumMod val="95000"/>
              <a:hueOff val="0"/>
              <a:satOff val="0"/>
              <a:lumOff val="0"/>
              <a:alphaOff val="0"/>
            </a:schemeClr>
          </a:fillRef>
          <a:effectRef idx="0">
            <a:schemeClr val="bg1">
              <a:lumMod val="95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53" name="Rectangle 52" descr="Gears">
            <a:extLst>
              <a:ext uri="{FF2B5EF4-FFF2-40B4-BE49-F238E27FC236}">
                <a16:creationId xmlns:a16="http://schemas.microsoft.com/office/drawing/2014/main" id="{CEA6B69D-F48E-2BF9-4AE7-7442A66935C4}"/>
              </a:ext>
            </a:extLst>
          </p:cNvPr>
          <p:cNvSpPr/>
          <p:nvPr/>
        </p:nvSpPr>
        <p:spPr>
          <a:xfrm>
            <a:off x="5472258" y="4089529"/>
            <a:ext cx="372606" cy="372606"/>
          </a:xfrm>
          <a:prstGeom prst="rect">
            <a:avLst/>
          </a:prstGeom>
          <a: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a:blipFill>
          <a:ln>
            <a:noFill/>
          </a:ln>
        </p:spPr>
        <p:style>
          <a:lnRef idx="2">
            <a:scrgbClr r="0" g="0" b="0"/>
          </a:lnRef>
          <a:fillRef idx="1">
            <a:scrgbClr r="0" g="0" b="0"/>
          </a:fillRef>
          <a:effectRef idx="0">
            <a:schemeClr val="accent6">
              <a:hueOff val="0"/>
              <a:satOff val="0"/>
              <a:lumOff val="0"/>
              <a:alphaOff val="0"/>
            </a:schemeClr>
          </a:effectRef>
          <a:fontRef idx="minor">
            <a:schemeClr val="lt1"/>
          </a:fontRef>
        </p:style>
        <p:txBody>
          <a:bodyPr/>
          <a:lstStyle/>
          <a:p>
            <a:endParaRPr lang="en-US"/>
          </a:p>
        </p:txBody>
      </p:sp>
      <p:sp>
        <p:nvSpPr>
          <p:cNvPr id="54" name="Freeform: Shape 53">
            <a:extLst>
              <a:ext uri="{FF2B5EF4-FFF2-40B4-BE49-F238E27FC236}">
                <a16:creationId xmlns:a16="http://schemas.microsoft.com/office/drawing/2014/main" id="{85E147B9-FA6A-73CE-278D-41EED4E8894C}"/>
              </a:ext>
            </a:extLst>
          </p:cNvPr>
          <p:cNvSpPr/>
          <p:nvPr/>
        </p:nvSpPr>
        <p:spPr>
          <a:xfrm>
            <a:off x="6049798" y="3937099"/>
            <a:ext cx="5591340" cy="677466"/>
          </a:xfrm>
          <a:custGeom>
            <a:avLst/>
            <a:gdLst>
              <a:gd name="connsiteX0" fmla="*/ 0 w 5591340"/>
              <a:gd name="connsiteY0" fmla="*/ 0 h 677466"/>
              <a:gd name="connsiteX1" fmla="*/ 5591340 w 5591340"/>
              <a:gd name="connsiteY1" fmla="*/ 0 h 677466"/>
              <a:gd name="connsiteX2" fmla="*/ 5591340 w 5591340"/>
              <a:gd name="connsiteY2" fmla="*/ 677466 h 677466"/>
              <a:gd name="connsiteX3" fmla="*/ 0 w 5591340"/>
              <a:gd name="connsiteY3" fmla="*/ 677466 h 677466"/>
              <a:gd name="connsiteX4" fmla="*/ 0 w 5591340"/>
              <a:gd name="connsiteY4" fmla="*/ 0 h 677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91340" h="677466">
                <a:moveTo>
                  <a:pt x="0" y="0"/>
                </a:moveTo>
                <a:lnTo>
                  <a:pt x="5591340" y="0"/>
                </a:lnTo>
                <a:lnTo>
                  <a:pt x="5591340" y="677466"/>
                </a:lnTo>
                <a:lnTo>
                  <a:pt x="0" y="677466"/>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71699" tIns="71699" rIns="71699" bIns="71699" numCol="1" spcCol="1270" anchor="ctr" anchorCtr="0">
            <a:noAutofit/>
          </a:bodyPr>
          <a:lstStyle/>
          <a:p>
            <a:pPr marL="0" lvl="0" indent="0" algn="l" defTabSz="711200">
              <a:lnSpc>
                <a:spcPct val="100000"/>
              </a:lnSpc>
              <a:spcBef>
                <a:spcPct val="0"/>
              </a:spcBef>
              <a:spcAft>
                <a:spcPct val="35000"/>
              </a:spcAft>
              <a:buNone/>
            </a:pPr>
            <a:r>
              <a:rPr lang="en-GB" sz="1600" kern="1200"/>
              <a:t>How Machine Learning Models Work</a:t>
            </a:r>
          </a:p>
        </p:txBody>
      </p:sp>
      <p:sp>
        <p:nvSpPr>
          <p:cNvPr id="55" name="Rectangle: Rounded Corners 54">
            <a:extLst>
              <a:ext uri="{FF2B5EF4-FFF2-40B4-BE49-F238E27FC236}">
                <a16:creationId xmlns:a16="http://schemas.microsoft.com/office/drawing/2014/main" id="{930BC697-64EE-33F2-C065-711460506DBE}"/>
              </a:ext>
            </a:extLst>
          </p:cNvPr>
          <p:cNvSpPr/>
          <p:nvPr/>
        </p:nvSpPr>
        <p:spPr>
          <a:xfrm>
            <a:off x="5267325" y="4783933"/>
            <a:ext cx="6373813" cy="677466"/>
          </a:xfrm>
          <a:prstGeom prst="roundRect">
            <a:avLst>
              <a:gd name="adj" fmla="val 10000"/>
            </a:avLst>
          </a:prstGeom>
        </p:spPr>
        <p:style>
          <a:lnRef idx="0">
            <a:schemeClr val="dk1">
              <a:hueOff val="0"/>
              <a:satOff val="0"/>
              <a:lumOff val="0"/>
              <a:alphaOff val="0"/>
            </a:schemeClr>
          </a:lnRef>
          <a:fillRef idx="1">
            <a:schemeClr val="bg1">
              <a:lumMod val="95000"/>
              <a:hueOff val="0"/>
              <a:satOff val="0"/>
              <a:lumOff val="0"/>
              <a:alphaOff val="0"/>
            </a:schemeClr>
          </a:fillRef>
          <a:effectRef idx="0">
            <a:schemeClr val="bg1">
              <a:lumMod val="95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56" name="Rectangle 55" descr="Brain in head">
            <a:extLst>
              <a:ext uri="{FF2B5EF4-FFF2-40B4-BE49-F238E27FC236}">
                <a16:creationId xmlns:a16="http://schemas.microsoft.com/office/drawing/2014/main" id="{826CA389-BF9A-DC97-81AA-984C883A0F32}"/>
              </a:ext>
            </a:extLst>
          </p:cNvPr>
          <p:cNvSpPr/>
          <p:nvPr/>
        </p:nvSpPr>
        <p:spPr>
          <a:xfrm>
            <a:off x="5472258" y="4936363"/>
            <a:ext cx="372606" cy="372606"/>
          </a:xfrm>
          <a:prstGeom prst="rect">
            <a:avLst/>
          </a:prstGeom>
          <a: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a:lstStyle/>
          <a:p>
            <a:endParaRPr lang="en-US"/>
          </a:p>
        </p:txBody>
      </p:sp>
      <p:sp>
        <p:nvSpPr>
          <p:cNvPr id="57" name="Freeform: Shape 56">
            <a:extLst>
              <a:ext uri="{FF2B5EF4-FFF2-40B4-BE49-F238E27FC236}">
                <a16:creationId xmlns:a16="http://schemas.microsoft.com/office/drawing/2014/main" id="{9C154231-D0A8-0173-D583-46543F7B04F9}"/>
              </a:ext>
            </a:extLst>
          </p:cNvPr>
          <p:cNvSpPr/>
          <p:nvPr/>
        </p:nvSpPr>
        <p:spPr>
          <a:xfrm>
            <a:off x="6049798" y="4783933"/>
            <a:ext cx="5591340" cy="677466"/>
          </a:xfrm>
          <a:custGeom>
            <a:avLst/>
            <a:gdLst>
              <a:gd name="connsiteX0" fmla="*/ 0 w 5591340"/>
              <a:gd name="connsiteY0" fmla="*/ 0 h 677466"/>
              <a:gd name="connsiteX1" fmla="*/ 5591340 w 5591340"/>
              <a:gd name="connsiteY1" fmla="*/ 0 h 677466"/>
              <a:gd name="connsiteX2" fmla="*/ 5591340 w 5591340"/>
              <a:gd name="connsiteY2" fmla="*/ 677466 h 677466"/>
              <a:gd name="connsiteX3" fmla="*/ 0 w 5591340"/>
              <a:gd name="connsiteY3" fmla="*/ 677466 h 677466"/>
              <a:gd name="connsiteX4" fmla="*/ 0 w 5591340"/>
              <a:gd name="connsiteY4" fmla="*/ 0 h 677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91340" h="677466">
                <a:moveTo>
                  <a:pt x="0" y="0"/>
                </a:moveTo>
                <a:lnTo>
                  <a:pt x="5591340" y="0"/>
                </a:lnTo>
                <a:lnTo>
                  <a:pt x="5591340" y="677466"/>
                </a:lnTo>
                <a:lnTo>
                  <a:pt x="0" y="677466"/>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71699" tIns="71699" rIns="71699" bIns="71699" numCol="1" spcCol="1270" anchor="ctr" anchorCtr="0">
            <a:noAutofit/>
          </a:bodyPr>
          <a:lstStyle/>
          <a:p>
            <a:pPr marL="0" lvl="0" indent="0" algn="l" defTabSz="711200">
              <a:lnSpc>
                <a:spcPct val="100000"/>
              </a:lnSpc>
              <a:spcBef>
                <a:spcPct val="0"/>
              </a:spcBef>
              <a:spcAft>
                <a:spcPct val="35000"/>
              </a:spcAft>
              <a:buNone/>
            </a:pPr>
            <a:r>
              <a:rPr lang="en-GB" sz="1600" kern="1200" dirty="0"/>
              <a:t>Deep Learning &amp; Generativ</a:t>
            </a:r>
            <a:r>
              <a:rPr lang="en-GB" sz="1600" dirty="0"/>
              <a:t>e AI</a:t>
            </a:r>
            <a:r>
              <a:rPr lang="en-GB" sz="1600" kern="1200" dirty="0"/>
              <a:t> </a:t>
            </a:r>
          </a:p>
        </p:txBody>
      </p:sp>
      <p:sp>
        <p:nvSpPr>
          <p:cNvPr id="58" name="Rectangle: Rounded Corners 57">
            <a:extLst>
              <a:ext uri="{FF2B5EF4-FFF2-40B4-BE49-F238E27FC236}">
                <a16:creationId xmlns:a16="http://schemas.microsoft.com/office/drawing/2014/main" id="{61A3CCA0-6F02-4D46-0A30-B5199CAA1591}"/>
              </a:ext>
            </a:extLst>
          </p:cNvPr>
          <p:cNvSpPr/>
          <p:nvPr/>
        </p:nvSpPr>
        <p:spPr>
          <a:xfrm>
            <a:off x="5267325" y="5630766"/>
            <a:ext cx="6373813" cy="677466"/>
          </a:xfrm>
          <a:prstGeom prst="roundRect">
            <a:avLst>
              <a:gd name="adj" fmla="val 10000"/>
            </a:avLst>
          </a:prstGeom>
        </p:spPr>
        <p:style>
          <a:lnRef idx="0">
            <a:schemeClr val="dk1">
              <a:hueOff val="0"/>
              <a:satOff val="0"/>
              <a:lumOff val="0"/>
              <a:alphaOff val="0"/>
            </a:schemeClr>
          </a:lnRef>
          <a:fillRef idx="1">
            <a:schemeClr val="bg1">
              <a:lumMod val="95000"/>
              <a:hueOff val="0"/>
              <a:satOff val="0"/>
              <a:lumOff val="0"/>
              <a:alphaOff val="0"/>
            </a:schemeClr>
          </a:fillRef>
          <a:effectRef idx="0">
            <a:schemeClr val="bg1">
              <a:lumMod val="95000"/>
              <a:hueOff val="0"/>
              <a:satOff val="0"/>
              <a:lumOff val="0"/>
              <a:alphaOff val="0"/>
            </a:schemeClr>
          </a:effectRef>
          <a:fontRef idx="minor">
            <a:schemeClr val="dk1">
              <a:hueOff val="0"/>
              <a:satOff val="0"/>
              <a:lumOff val="0"/>
              <a:alphaOff val="0"/>
            </a:schemeClr>
          </a:fontRef>
        </p:style>
        <p:txBody>
          <a:bodyPr/>
          <a:lstStyle/>
          <a:p>
            <a:endParaRPr lang="en-US" dirty="0"/>
          </a:p>
        </p:txBody>
      </p:sp>
      <p:sp>
        <p:nvSpPr>
          <p:cNvPr id="59" name="Rectangle 58" descr="Laptop">
            <a:extLst>
              <a:ext uri="{FF2B5EF4-FFF2-40B4-BE49-F238E27FC236}">
                <a16:creationId xmlns:a16="http://schemas.microsoft.com/office/drawing/2014/main" id="{BBEE4EA9-94A7-A692-D5CC-E1C79D1B6E12}"/>
              </a:ext>
            </a:extLst>
          </p:cNvPr>
          <p:cNvSpPr/>
          <p:nvPr/>
        </p:nvSpPr>
        <p:spPr>
          <a:xfrm>
            <a:off x="5472258" y="5783196"/>
            <a:ext cx="372606" cy="372606"/>
          </a:xfrm>
          <a:prstGeom prst="rect">
            <a:avLst/>
          </a:prstGeom>
          <a: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a:blipFill>
          <a:ln>
            <a:noFill/>
          </a:ln>
        </p:spPr>
        <p:style>
          <a:lnRef idx="2">
            <a:scrgbClr r="0" g="0" b="0"/>
          </a:lnRef>
          <a:fillRef idx="1">
            <a:scrgbClr r="0" g="0" b="0"/>
          </a:fillRef>
          <a:effectRef idx="0">
            <a:schemeClr val="accent3">
              <a:hueOff val="0"/>
              <a:satOff val="0"/>
              <a:lumOff val="0"/>
              <a:alphaOff val="0"/>
            </a:schemeClr>
          </a:effectRef>
          <a:fontRef idx="minor">
            <a:schemeClr val="lt1"/>
          </a:fontRef>
        </p:style>
        <p:txBody>
          <a:bodyPr/>
          <a:lstStyle/>
          <a:p>
            <a:endParaRPr lang="en-US"/>
          </a:p>
        </p:txBody>
      </p:sp>
      <p:sp>
        <p:nvSpPr>
          <p:cNvPr id="60" name="Freeform: Shape 59">
            <a:extLst>
              <a:ext uri="{FF2B5EF4-FFF2-40B4-BE49-F238E27FC236}">
                <a16:creationId xmlns:a16="http://schemas.microsoft.com/office/drawing/2014/main" id="{344E2408-62AB-1791-5794-1A62959F85AD}"/>
              </a:ext>
            </a:extLst>
          </p:cNvPr>
          <p:cNvSpPr/>
          <p:nvPr/>
        </p:nvSpPr>
        <p:spPr>
          <a:xfrm>
            <a:off x="6049798" y="5630766"/>
            <a:ext cx="5591340" cy="677466"/>
          </a:xfrm>
          <a:custGeom>
            <a:avLst/>
            <a:gdLst>
              <a:gd name="connsiteX0" fmla="*/ 0 w 5591340"/>
              <a:gd name="connsiteY0" fmla="*/ 0 h 677466"/>
              <a:gd name="connsiteX1" fmla="*/ 5591340 w 5591340"/>
              <a:gd name="connsiteY1" fmla="*/ 0 h 677466"/>
              <a:gd name="connsiteX2" fmla="*/ 5591340 w 5591340"/>
              <a:gd name="connsiteY2" fmla="*/ 677466 h 677466"/>
              <a:gd name="connsiteX3" fmla="*/ 0 w 5591340"/>
              <a:gd name="connsiteY3" fmla="*/ 677466 h 677466"/>
              <a:gd name="connsiteX4" fmla="*/ 0 w 5591340"/>
              <a:gd name="connsiteY4" fmla="*/ 0 h 677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91340" h="677466">
                <a:moveTo>
                  <a:pt x="0" y="0"/>
                </a:moveTo>
                <a:lnTo>
                  <a:pt x="5591340" y="0"/>
                </a:lnTo>
                <a:lnTo>
                  <a:pt x="5591340" y="677466"/>
                </a:lnTo>
                <a:lnTo>
                  <a:pt x="0" y="677466"/>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71699" tIns="71699" rIns="71699" bIns="71699" numCol="1" spcCol="1270" anchor="ctr" anchorCtr="0">
            <a:noAutofit/>
          </a:bodyPr>
          <a:lstStyle/>
          <a:p>
            <a:pPr marL="0" lvl="0" indent="0" algn="l" defTabSz="711200">
              <a:lnSpc>
                <a:spcPct val="100000"/>
              </a:lnSpc>
              <a:spcBef>
                <a:spcPct val="0"/>
              </a:spcBef>
              <a:spcAft>
                <a:spcPct val="35000"/>
              </a:spcAft>
              <a:buNone/>
            </a:pPr>
            <a:r>
              <a:rPr lang="en-GB" sz="1600" kern="1200" dirty="0"/>
              <a:t>Machine Learning Operations (MLOps)</a:t>
            </a:r>
          </a:p>
        </p:txBody>
      </p:sp>
    </p:spTree>
    <p:extLst>
      <p:ext uri="{BB962C8B-B14F-4D97-AF65-F5344CB8AC3E}">
        <p14:creationId xmlns:p14="http://schemas.microsoft.com/office/powerpoint/2010/main" val="469827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5"/>
                                        </p:tgtEl>
                                        <p:attrNameLst>
                                          <p:attrName>style.visibility</p:attrName>
                                        </p:attrNameLst>
                                      </p:cBhvr>
                                      <p:to>
                                        <p:strVal val="visible"/>
                                      </p:to>
                                    </p:set>
                                    <p:anim calcmode="lin" valueType="num">
                                      <p:cBhvr additive="base">
                                        <p:cTn id="11" dur="500" fill="hold"/>
                                        <p:tgtEl>
                                          <p:spTgt spid="35"/>
                                        </p:tgtEl>
                                        <p:attrNameLst>
                                          <p:attrName>ppt_x</p:attrName>
                                        </p:attrNameLst>
                                      </p:cBhvr>
                                      <p:tavLst>
                                        <p:tav tm="0">
                                          <p:val>
                                            <p:strVal val="#ppt_x"/>
                                          </p:val>
                                        </p:tav>
                                        <p:tav tm="100000">
                                          <p:val>
                                            <p:strVal val="#ppt_x"/>
                                          </p:val>
                                        </p:tav>
                                      </p:tavLst>
                                    </p:anim>
                                    <p:anim calcmode="lin" valueType="num">
                                      <p:cBhvr additive="base">
                                        <p:cTn id="12" dur="500" fill="hold"/>
                                        <p:tgtEl>
                                          <p:spTgt spid="35"/>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500" fill="hold"/>
                                        <p:tgtEl>
                                          <p:spTgt spid="13"/>
                                        </p:tgtEl>
                                        <p:attrNameLst>
                                          <p:attrName>ppt_x</p:attrName>
                                        </p:attrNameLst>
                                      </p:cBhvr>
                                      <p:tavLst>
                                        <p:tav tm="0">
                                          <p:val>
                                            <p:strVal val="#ppt_x"/>
                                          </p:val>
                                        </p:tav>
                                        <p:tav tm="100000">
                                          <p:val>
                                            <p:strVal val="#ppt_x"/>
                                          </p:val>
                                        </p:tav>
                                      </p:tavLst>
                                    </p:anim>
                                    <p:anim calcmode="lin" valueType="num">
                                      <p:cBhvr additive="base">
                                        <p:cTn id="16"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36"/>
                                        </p:tgtEl>
                                        <p:attrNameLst>
                                          <p:attrName>style.visibility</p:attrName>
                                        </p:attrNameLst>
                                      </p:cBhvr>
                                      <p:to>
                                        <p:strVal val="visible"/>
                                      </p:to>
                                    </p:set>
                                    <p:anim calcmode="lin" valueType="num">
                                      <p:cBhvr additive="base">
                                        <p:cTn id="21" dur="500" fill="hold"/>
                                        <p:tgtEl>
                                          <p:spTgt spid="36"/>
                                        </p:tgtEl>
                                        <p:attrNameLst>
                                          <p:attrName>ppt_x</p:attrName>
                                        </p:attrNameLst>
                                      </p:cBhvr>
                                      <p:tavLst>
                                        <p:tav tm="0">
                                          <p:val>
                                            <p:strVal val="#ppt_x"/>
                                          </p:val>
                                        </p:tav>
                                        <p:tav tm="100000">
                                          <p:val>
                                            <p:strVal val="#ppt_x"/>
                                          </p:val>
                                        </p:tav>
                                      </p:tavLst>
                                    </p:anim>
                                    <p:anim calcmode="lin" valueType="num">
                                      <p:cBhvr additive="base">
                                        <p:cTn id="22" dur="500" fill="hold"/>
                                        <p:tgtEl>
                                          <p:spTgt spid="36"/>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37"/>
                                        </p:tgtEl>
                                        <p:attrNameLst>
                                          <p:attrName>style.visibility</p:attrName>
                                        </p:attrNameLst>
                                      </p:cBhvr>
                                      <p:to>
                                        <p:strVal val="visible"/>
                                      </p:to>
                                    </p:set>
                                    <p:anim calcmode="lin" valueType="num">
                                      <p:cBhvr additive="base">
                                        <p:cTn id="25" dur="500" fill="hold"/>
                                        <p:tgtEl>
                                          <p:spTgt spid="37"/>
                                        </p:tgtEl>
                                        <p:attrNameLst>
                                          <p:attrName>ppt_x</p:attrName>
                                        </p:attrNameLst>
                                      </p:cBhvr>
                                      <p:tavLst>
                                        <p:tav tm="0">
                                          <p:val>
                                            <p:strVal val="#ppt_x"/>
                                          </p:val>
                                        </p:tav>
                                        <p:tav tm="100000">
                                          <p:val>
                                            <p:strVal val="#ppt_x"/>
                                          </p:val>
                                        </p:tav>
                                      </p:tavLst>
                                    </p:anim>
                                    <p:anim calcmode="lin" valueType="num">
                                      <p:cBhvr additive="base">
                                        <p:cTn id="26" dur="500" fill="hold"/>
                                        <p:tgtEl>
                                          <p:spTgt spid="37"/>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43"/>
                                        </p:tgtEl>
                                        <p:attrNameLst>
                                          <p:attrName>style.visibility</p:attrName>
                                        </p:attrNameLst>
                                      </p:cBhvr>
                                      <p:to>
                                        <p:strVal val="visible"/>
                                      </p:to>
                                    </p:set>
                                    <p:anim calcmode="lin" valueType="num">
                                      <p:cBhvr additive="base">
                                        <p:cTn id="29" dur="500" fill="hold"/>
                                        <p:tgtEl>
                                          <p:spTgt spid="43"/>
                                        </p:tgtEl>
                                        <p:attrNameLst>
                                          <p:attrName>ppt_x</p:attrName>
                                        </p:attrNameLst>
                                      </p:cBhvr>
                                      <p:tavLst>
                                        <p:tav tm="0">
                                          <p:val>
                                            <p:strVal val="#ppt_x"/>
                                          </p:val>
                                        </p:tav>
                                        <p:tav tm="100000">
                                          <p:val>
                                            <p:strVal val="#ppt_x"/>
                                          </p:val>
                                        </p:tav>
                                      </p:tavLst>
                                    </p:anim>
                                    <p:anim calcmode="lin" valueType="num">
                                      <p:cBhvr additive="base">
                                        <p:cTn id="30" dur="500" fill="hold"/>
                                        <p:tgtEl>
                                          <p:spTgt spid="43"/>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47"/>
                                        </p:tgtEl>
                                        <p:attrNameLst>
                                          <p:attrName>style.visibility</p:attrName>
                                        </p:attrNameLst>
                                      </p:cBhvr>
                                      <p:to>
                                        <p:strVal val="visible"/>
                                      </p:to>
                                    </p:set>
                                    <p:anim calcmode="lin" valueType="num">
                                      <p:cBhvr additive="base">
                                        <p:cTn id="35" dur="500" fill="hold"/>
                                        <p:tgtEl>
                                          <p:spTgt spid="47"/>
                                        </p:tgtEl>
                                        <p:attrNameLst>
                                          <p:attrName>ppt_x</p:attrName>
                                        </p:attrNameLst>
                                      </p:cBhvr>
                                      <p:tavLst>
                                        <p:tav tm="0">
                                          <p:val>
                                            <p:strVal val="#ppt_x"/>
                                          </p:val>
                                        </p:tav>
                                        <p:tav tm="100000">
                                          <p:val>
                                            <p:strVal val="#ppt_x"/>
                                          </p:val>
                                        </p:tav>
                                      </p:tavLst>
                                    </p:anim>
                                    <p:anim calcmode="lin" valueType="num">
                                      <p:cBhvr additive="base">
                                        <p:cTn id="36" dur="500" fill="hold"/>
                                        <p:tgtEl>
                                          <p:spTgt spid="47"/>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45"/>
                                        </p:tgtEl>
                                        <p:attrNameLst>
                                          <p:attrName>style.visibility</p:attrName>
                                        </p:attrNameLst>
                                      </p:cBhvr>
                                      <p:to>
                                        <p:strVal val="visible"/>
                                      </p:to>
                                    </p:set>
                                    <p:anim calcmode="lin" valueType="num">
                                      <p:cBhvr additive="base">
                                        <p:cTn id="39" dur="500" fill="hold"/>
                                        <p:tgtEl>
                                          <p:spTgt spid="45"/>
                                        </p:tgtEl>
                                        <p:attrNameLst>
                                          <p:attrName>ppt_x</p:attrName>
                                        </p:attrNameLst>
                                      </p:cBhvr>
                                      <p:tavLst>
                                        <p:tav tm="0">
                                          <p:val>
                                            <p:strVal val="#ppt_x"/>
                                          </p:val>
                                        </p:tav>
                                        <p:tav tm="100000">
                                          <p:val>
                                            <p:strVal val="#ppt_x"/>
                                          </p:val>
                                        </p:tav>
                                      </p:tavLst>
                                    </p:anim>
                                    <p:anim calcmode="lin" valueType="num">
                                      <p:cBhvr additive="base">
                                        <p:cTn id="40" dur="500" fill="hold"/>
                                        <p:tgtEl>
                                          <p:spTgt spid="45"/>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48"/>
                                        </p:tgtEl>
                                        <p:attrNameLst>
                                          <p:attrName>style.visibility</p:attrName>
                                        </p:attrNameLst>
                                      </p:cBhvr>
                                      <p:to>
                                        <p:strVal val="visible"/>
                                      </p:to>
                                    </p:set>
                                    <p:anim calcmode="lin" valueType="num">
                                      <p:cBhvr additive="base">
                                        <p:cTn id="43" dur="500" fill="hold"/>
                                        <p:tgtEl>
                                          <p:spTgt spid="48"/>
                                        </p:tgtEl>
                                        <p:attrNameLst>
                                          <p:attrName>ppt_x</p:attrName>
                                        </p:attrNameLst>
                                      </p:cBhvr>
                                      <p:tavLst>
                                        <p:tav tm="0">
                                          <p:val>
                                            <p:strVal val="#ppt_x"/>
                                          </p:val>
                                        </p:tav>
                                        <p:tav tm="100000">
                                          <p:val>
                                            <p:strVal val="#ppt_x"/>
                                          </p:val>
                                        </p:tav>
                                      </p:tavLst>
                                    </p:anim>
                                    <p:anim calcmode="lin" valueType="num">
                                      <p:cBhvr additive="base">
                                        <p:cTn id="44" dur="500" fill="hold"/>
                                        <p:tgtEl>
                                          <p:spTgt spid="48"/>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49"/>
                                        </p:tgtEl>
                                        <p:attrNameLst>
                                          <p:attrName>style.visibility</p:attrName>
                                        </p:attrNameLst>
                                      </p:cBhvr>
                                      <p:to>
                                        <p:strVal val="visible"/>
                                      </p:to>
                                    </p:set>
                                    <p:anim calcmode="lin" valueType="num">
                                      <p:cBhvr additive="base">
                                        <p:cTn id="49" dur="500" fill="hold"/>
                                        <p:tgtEl>
                                          <p:spTgt spid="49"/>
                                        </p:tgtEl>
                                        <p:attrNameLst>
                                          <p:attrName>ppt_x</p:attrName>
                                        </p:attrNameLst>
                                      </p:cBhvr>
                                      <p:tavLst>
                                        <p:tav tm="0">
                                          <p:val>
                                            <p:strVal val="#ppt_x"/>
                                          </p:val>
                                        </p:tav>
                                        <p:tav tm="100000">
                                          <p:val>
                                            <p:strVal val="#ppt_x"/>
                                          </p:val>
                                        </p:tav>
                                      </p:tavLst>
                                    </p:anim>
                                    <p:anim calcmode="lin" valueType="num">
                                      <p:cBhvr additive="base">
                                        <p:cTn id="50" dur="500" fill="hold"/>
                                        <p:tgtEl>
                                          <p:spTgt spid="49"/>
                                        </p:tgtEl>
                                        <p:attrNameLst>
                                          <p:attrName>ppt_y</p:attrName>
                                        </p:attrNameLst>
                                      </p:cBhvr>
                                      <p:tavLst>
                                        <p:tav tm="0">
                                          <p:val>
                                            <p:strVal val="1+#ppt_h/2"/>
                                          </p:val>
                                        </p:tav>
                                        <p:tav tm="100000">
                                          <p:val>
                                            <p:strVal val="#ppt_y"/>
                                          </p:val>
                                        </p:tav>
                                      </p:tavLst>
                                    </p:anim>
                                  </p:childTnLst>
                                </p:cTn>
                              </p:par>
                              <p:par>
                                <p:cTn id="51" presetID="2" presetClass="entr" presetSubtype="4" fill="hold" nodeType="withEffect">
                                  <p:stCondLst>
                                    <p:cond delay="0"/>
                                  </p:stCondLst>
                                  <p:childTnLst>
                                    <p:set>
                                      <p:cBhvr>
                                        <p:cTn id="52" dur="1" fill="hold">
                                          <p:stCondLst>
                                            <p:cond delay="0"/>
                                          </p:stCondLst>
                                        </p:cTn>
                                        <p:tgtEl>
                                          <p:spTgt spid="50"/>
                                        </p:tgtEl>
                                        <p:attrNameLst>
                                          <p:attrName>style.visibility</p:attrName>
                                        </p:attrNameLst>
                                      </p:cBhvr>
                                      <p:to>
                                        <p:strVal val="visible"/>
                                      </p:to>
                                    </p:set>
                                    <p:anim calcmode="lin" valueType="num">
                                      <p:cBhvr additive="base">
                                        <p:cTn id="53" dur="500" fill="hold"/>
                                        <p:tgtEl>
                                          <p:spTgt spid="50"/>
                                        </p:tgtEl>
                                        <p:attrNameLst>
                                          <p:attrName>ppt_x</p:attrName>
                                        </p:attrNameLst>
                                      </p:cBhvr>
                                      <p:tavLst>
                                        <p:tav tm="0">
                                          <p:val>
                                            <p:strVal val="#ppt_x"/>
                                          </p:val>
                                        </p:tav>
                                        <p:tav tm="100000">
                                          <p:val>
                                            <p:strVal val="#ppt_x"/>
                                          </p:val>
                                        </p:tav>
                                      </p:tavLst>
                                    </p:anim>
                                    <p:anim calcmode="lin" valueType="num">
                                      <p:cBhvr additive="base">
                                        <p:cTn id="54" dur="500" fill="hold"/>
                                        <p:tgtEl>
                                          <p:spTgt spid="50"/>
                                        </p:tgtEl>
                                        <p:attrNameLst>
                                          <p:attrName>ppt_y</p:attrName>
                                        </p:attrNameLst>
                                      </p:cBhvr>
                                      <p:tavLst>
                                        <p:tav tm="0">
                                          <p:val>
                                            <p:strVal val="1+#ppt_h/2"/>
                                          </p:val>
                                        </p:tav>
                                        <p:tav tm="100000">
                                          <p:val>
                                            <p:strVal val="#ppt_y"/>
                                          </p:val>
                                        </p:tav>
                                      </p:tavLst>
                                    </p:anim>
                                  </p:childTnLst>
                                </p:cTn>
                              </p:par>
                              <p:par>
                                <p:cTn id="55" presetID="2" presetClass="entr" presetSubtype="4" fill="hold" grpId="0" nodeType="withEffect">
                                  <p:stCondLst>
                                    <p:cond delay="0"/>
                                  </p:stCondLst>
                                  <p:childTnLst>
                                    <p:set>
                                      <p:cBhvr>
                                        <p:cTn id="56" dur="1" fill="hold">
                                          <p:stCondLst>
                                            <p:cond delay="0"/>
                                          </p:stCondLst>
                                        </p:cTn>
                                        <p:tgtEl>
                                          <p:spTgt spid="51"/>
                                        </p:tgtEl>
                                        <p:attrNameLst>
                                          <p:attrName>style.visibility</p:attrName>
                                        </p:attrNameLst>
                                      </p:cBhvr>
                                      <p:to>
                                        <p:strVal val="visible"/>
                                      </p:to>
                                    </p:set>
                                    <p:anim calcmode="lin" valueType="num">
                                      <p:cBhvr additive="base">
                                        <p:cTn id="57" dur="500" fill="hold"/>
                                        <p:tgtEl>
                                          <p:spTgt spid="51"/>
                                        </p:tgtEl>
                                        <p:attrNameLst>
                                          <p:attrName>ppt_x</p:attrName>
                                        </p:attrNameLst>
                                      </p:cBhvr>
                                      <p:tavLst>
                                        <p:tav tm="0">
                                          <p:val>
                                            <p:strVal val="#ppt_x"/>
                                          </p:val>
                                        </p:tav>
                                        <p:tav tm="100000">
                                          <p:val>
                                            <p:strVal val="#ppt_x"/>
                                          </p:val>
                                        </p:tav>
                                      </p:tavLst>
                                    </p:anim>
                                    <p:anim calcmode="lin" valueType="num">
                                      <p:cBhvr additive="base">
                                        <p:cTn id="58" dur="500" fill="hold"/>
                                        <p:tgtEl>
                                          <p:spTgt spid="51"/>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fill="hold" nodeType="clickEffect">
                                  <p:stCondLst>
                                    <p:cond delay="0"/>
                                  </p:stCondLst>
                                  <p:childTnLst>
                                    <p:set>
                                      <p:cBhvr>
                                        <p:cTn id="62" dur="1" fill="hold">
                                          <p:stCondLst>
                                            <p:cond delay="0"/>
                                          </p:stCondLst>
                                        </p:cTn>
                                        <p:tgtEl>
                                          <p:spTgt spid="52"/>
                                        </p:tgtEl>
                                        <p:attrNameLst>
                                          <p:attrName>style.visibility</p:attrName>
                                        </p:attrNameLst>
                                      </p:cBhvr>
                                      <p:to>
                                        <p:strVal val="visible"/>
                                      </p:to>
                                    </p:set>
                                    <p:anim calcmode="lin" valueType="num">
                                      <p:cBhvr additive="base">
                                        <p:cTn id="63" dur="500" fill="hold"/>
                                        <p:tgtEl>
                                          <p:spTgt spid="52"/>
                                        </p:tgtEl>
                                        <p:attrNameLst>
                                          <p:attrName>ppt_x</p:attrName>
                                        </p:attrNameLst>
                                      </p:cBhvr>
                                      <p:tavLst>
                                        <p:tav tm="0">
                                          <p:val>
                                            <p:strVal val="#ppt_x"/>
                                          </p:val>
                                        </p:tav>
                                        <p:tav tm="100000">
                                          <p:val>
                                            <p:strVal val="#ppt_x"/>
                                          </p:val>
                                        </p:tav>
                                      </p:tavLst>
                                    </p:anim>
                                    <p:anim calcmode="lin" valueType="num">
                                      <p:cBhvr additive="base">
                                        <p:cTn id="64" dur="500" fill="hold"/>
                                        <p:tgtEl>
                                          <p:spTgt spid="52"/>
                                        </p:tgtEl>
                                        <p:attrNameLst>
                                          <p:attrName>ppt_y</p:attrName>
                                        </p:attrNameLst>
                                      </p:cBhvr>
                                      <p:tavLst>
                                        <p:tav tm="0">
                                          <p:val>
                                            <p:strVal val="1+#ppt_h/2"/>
                                          </p:val>
                                        </p:tav>
                                        <p:tav tm="100000">
                                          <p:val>
                                            <p:strVal val="#ppt_y"/>
                                          </p:val>
                                        </p:tav>
                                      </p:tavLst>
                                    </p:anim>
                                  </p:childTnLst>
                                </p:cTn>
                              </p:par>
                              <p:par>
                                <p:cTn id="65" presetID="2" presetClass="entr" presetSubtype="4" fill="hold" nodeType="withEffect">
                                  <p:stCondLst>
                                    <p:cond delay="0"/>
                                  </p:stCondLst>
                                  <p:childTnLst>
                                    <p:set>
                                      <p:cBhvr>
                                        <p:cTn id="66" dur="1" fill="hold">
                                          <p:stCondLst>
                                            <p:cond delay="0"/>
                                          </p:stCondLst>
                                        </p:cTn>
                                        <p:tgtEl>
                                          <p:spTgt spid="53"/>
                                        </p:tgtEl>
                                        <p:attrNameLst>
                                          <p:attrName>style.visibility</p:attrName>
                                        </p:attrNameLst>
                                      </p:cBhvr>
                                      <p:to>
                                        <p:strVal val="visible"/>
                                      </p:to>
                                    </p:set>
                                    <p:anim calcmode="lin" valueType="num">
                                      <p:cBhvr additive="base">
                                        <p:cTn id="67" dur="500" fill="hold"/>
                                        <p:tgtEl>
                                          <p:spTgt spid="53"/>
                                        </p:tgtEl>
                                        <p:attrNameLst>
                                          <p:attrName>ppt_x</p:attrName>
                                        </p:attrNameLst>
                                      </p:cBhvr>
                                      <p:tavLst>
                                        <p:tav tm="0">
                                          <p:val>
                                            <p:strVal val="#ppt_x"/>
                                          </p:val>
                                        </p:tav>
                                        <p:tav tm="100000">
                                          <p:val>
                                            <p:strVal val="#ppt_x"/>
                                          </p:val>
                                        </p:tav>
                                      </p:tavLst>
                                    </p:anim>
                                    <p:anim calcmode="lin" valueType="num">
                                      <p:cBhvr additive="base">
                                        <p:cTn id="68" dur="500" fill="hold"/>
                                        <p:tgtEl>
                                          <p:spTgt spid="53"/>
                                        </p:tgtEl>
                                        <p:attrNameLst>
                                          <p:attrName>ppt_y</p:attrName>
                                        </p:attrNameLst>
                                      </p:cBhvr>
                                      <p:tavLst>
                                        <p:tav tm="0">
                                          <p:val>
                                            <p:strVal val="1+#ppt_h/2"/>
                                          </p:val>
                                        </p:tav>
                                        <p:tav tm="100000">
                                          <p:val>
                                            <p:strVal val="#ppt_y"/>
                                          </p:val>
                                        </p:tav>
                                      </p:tavLst>
                                    </p:anim>
                                  </p:childTnLst>
                                </p:cTn>
                              </p:par>
                              <p:par>
                                <p:cTn id="69" presetID="2" presetClass="entr" presetSubtype="4" fill="hold" grpId="0" nodeType="withEffect">
                                  <p:stCondLst>
                                    <p:cond delay="0"/>
                                  </p:stCondLst>
                                  <p:childTnLst>
                                    <p:set>
                                      <p:cBhvr>
                                        <p:cTn id="70" dur="1" fill="hold">
                                          <p:stCondLst>
                                            <p:cond delay="0"/>
                                          </p:stCondLst>
                                        </p:cTn>
                                        <p:tgtEl>
                                          <p:spTgt spid="54"/>
                                        </p:tgtEl>
                                        <p:attrNameLst>
                                          <p:attrName>style.visibility</p:attrName>
                                        </p:attrNameLst>
                                      </p:cBhvr>
                                      <p:to>
                                        <p:strVal val="visible"/>
                                      </p:to>
                                    </p:set>
                                    <p:anim calcmode="lin" valueType="num">
                                      <p:cBhvr additive="base">
                                        <p:cTn id="71" dur="500" fill="hold"/>
                                        <p:tgtEl>
                                          <p:spTgt spid="54"/>
                                        </p:tgtEl>
                                        <p:attrNameLst>
                                          <p:attrName>ppt_x</p:attrName>
                                        </p:attrNameLst>
                                      </p:cBhvr>
                                      <p:tavLst>
                                        <p:tav tm="0">
                                          <p:val>
                                            <p:strVal val="#ppt_x"/>
                                          </p:val>
                                        </p:tav>
                                        <p:tav tm="100000">
                                          <p:val>
                                            <p:strVal val="#ppt_x"/>
                                          </p:val>
                                        </p:tav>
                                      </p:tavLst>
                                    </p:anim>
                                    <p:anim calcmode="lin" valueType="num">
                                      <p:cBhvr additive="base">
                                        <p:cTn id="72" dur="500" fill="hold"/>
                                        <p:tgtEl>
                                          <p:spTgt spid="54"/>
                                        </p:tgtEl>
                                        <p:attrNameLst>
                                          <p:attrName>ppt_y</p:attrName>
                                        </p:attrNameLst>
                                      </p:cBhvr>
                                      <p:tavLst>
                                        <p:tav tm="0">
                                          <p:val>
                                            <p:strVal val="1+#ppt_h/2"/>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2" presetClass="entr" presetSubtype="4" fill="hold" nodeType="clickEffect">
                                  <p:stCondLst>
                                    <p:cond delay="0"/>
                                  </p:stCondLst>
                                  <p:childTnLst>
                                    <p:set>
                                      <p:cBhvr>
                                        <p:cTn id="76" dur="1" fill="hold">
                                          <p:stCondLst>
                                            <p:cond delay="0"/>
                                          </p:stCondLst>
                                        </p:cTn>
                                        <p:tgtEl>
                                          <p:spTgt spid="55"/>
                                        </p:tgtEl>
                                        <p:attrNameLst>
                                          <p:attrName>style.visibility</p:attrName>
                                        </p:attrNameLst>
                                      </p:cBhvr>
                                      <p:to>
                                        <p:strVal val="visible"/>
                                      </p:to>
                                    </p:set>
                                    <p:anim calcmode="lin" valueType="num">
                                      <p:cBhvr additive="base">
                                        <p:cTn id="77" dur="500" fill="hold"/>
                                        <p:tgtEl>
                                          <p:spTgt spid="55"/>
                                        </p:tgtEl>
                                        <p:attrNameLst>
                                          <p:attrName>ppt_x</p:attrName>
                                        </p:attrNameLst>
                                      </p:cBhvr>
                                      <p:tavLst>
                                        <p:tav tm="0">
                                          <p:val>
                                            <p:strVal val="#ppt_x"/>
                                          </p:val>
                                        </p:tav>
                                        <p:tav tm="100000">
                                          <p:val>
                                            <p:strVal val="#ppt_x"/>
                                          </p:val>
                                        </p:tav>
                                      </p:tavLst>
                                    </p:anim>
                                    <p:anim calcmode="lin" valueType="num">
                                      <p:cBhvr additive="base">
                                        <p:cTn id="78" dur="500" fill="hold"/>
                                        <p:tgtEl>
                                          <p:spTgt spid="55"/>
                                        </p:tgtEl>
                                        <p:attrNameLst>
                                          <p:attrName>ppt_y</p:attrName>
                                        </p:attrNameLst>
                                      </p:cBhvr>
                                      <p:tavLst>
                                        <p:tav tm="0">
                                          <p:val>
                                            <p:strVal val="1+#ppt_h/2"/>
                                          </p:val>
                                        </p:tav>
                                        <p:tav tm="100000">
                                          <p:val>
                                            <p:strVal val="#ppt_y"/>
                                          </p:val>
                                        </p:tav>
                                      </p:tavLst>
                                    </p:anim>
                                  </p:childTnLst>
                                </p:cTn>
                              </p:par>
                              <p:par>
                                <p:cTn id="79" presetID="2" presetClass="entr" presetSubtype="4" fill="hold" nodeType="withEffect">
                                  <p:stCondLst>
                                    <p:cond delay="0"/>
                                  </p:stCondLst>
                                  <p:childTnLst>
                                    <p:set>
                                      <p:cBhvr>
                                        <p:cTn id="80" dur="1" fill="hold">
                                          <p:stCondLst>
                                            <p:cond delay="0"/>
                                          </p:stCondLst>
                                        </p:cTn>
                                        <p:tgtEl>
                                          <p:spTgt spid="56"/>
                                        </p:tgtEl>
                                        <p:attrNameLst>
                                          <p:attrName>style.visibility</p:attrName>
                                        </p:attrNameLst>
                                      </p:cBhvr>
                                      <p:to>
                                        <p:strVal val="visible"/>
                                      </p:to>
                                    </p:set>
                                    <p:anim calcmode="lin" valueType="num">
                                      <p:cBhvr additive="base">
                                        <p:cTn id="81" dur="500" fill="hold"/>
                                        <p:tgtEl>
                                          <p:spTgt spid="56"/>
                                        </p:tgtEl>
                                        <p:attrNameLst>
                                          <p:attrName>ppt_x</p:attrName>
                                        </p:attrNameLst>
                                      </p:cBhvr>
                                      <p:tavLst>
                                        <p:tav tm="0">
                                          <p:val>
                                            <p:strVal val="#ppt_x"/>
                                          </p:val>
                                        </p:tav>
                                        <p:tav tm="100000">
                                          <p:val>
                                            <p:strVal val="#ppt_x"/>
                                          </p:val>
                                        </p:tav>
                                      </p:tavLst>
                                    </p:anim>
                                    <p:anim calcmode="lin" valueType="num">
                                      <p:cBhvr additive="base">
                                        <p:cTn id="82" dur="500" fill="hold"/>
                                        <p:tgtEl>
                                          <p:spTgt spid="56"/>
                                        </p:tgtEl>
                                        <p:attrNameLst>
                                          <p:attrName>ppt_y</p:attrName>
                                        </p:attrNameLst>
                                      </p:cBhvr>
                                      <p:tavLst>
                                        <p:tav tm="0">
                                          <p:val>
                                            <p:strVal val="1+#ppt_h/2"/>
                                          </p:val>
                                        </p:tav>
                                        <p:tav tm="100000">
                                          <p:val>
                                            <p:strVal val="#ppt_y"/>
                                          </p:val>
                                        </p:tav>
                                      </p:tavLst>
                                    </p:anim>
                                  </p:childTnLst>
                                </p:cTn>
                              </p:par>
                              <p:par>
                                <p:cTn id="83" presetID="2" presetClass="entr" presetSubtype="4" fill="hold" grpId="0" nodeType="withEffect">
                                  <p:stCondLst>
                                    <p:cond delay="0"/>
                                  </p:stCondLst>
                                  <p:childTnLst>
                                    <p:set>
                                      <p:cBhvr>
                                        <p:cTn id="84" dur="1" fill="hold">
                                          <p:stCondLst>
                                            <p:cond delay="0"/>
                                          </p:stCondLst>
                                        </p:cTn>
                                        <p:tgtEl>
                                          <p:spTgt spid="57"/>
                                        </p:tgtEl>
                                        <p:attrNameLst>
                                          <p:attrName>style.visibility</p:attrName>
                                        </p:attrNameLst>
                                      </p:cBhvr>
                                      <p:to>
                                        <p:strVal val="visible"/>
                                      </p:to>
                                    </p:set>
                                    <p:anim calcmode="lin" valueType="num">
                                      <p:cBhvr additive="base">
                                        <p:cTn id="85" dur="500" fill="hold"/>
                                        <p:tgtEl>
                                          <p:spTgt spid="57"/>
                                        </p:tgtEl>
                                        <p:attrNameLst>
                                          <p:attrName>ppt_x</p:attrName>
                                        </p:attrNameLst>
                                      </p:cBhvr>
                                      <p:tavLst>
                                        <p:tav tm="0">
                                          <p:val>
                                            <p:strVal val="#ppt_x"/>
                                          </p:val>
                                        </p:tav>
                                        <p:tav tm="100000">
                                          <p:val>
                                            <p:strVal val="#ppt_x"/>
                                          </p:val>
                                        </p:tav>
                                      </p:tavLst>
                                    </p:anim>
                                    <p:anim calcmode="lin" valueType="num">
                                      <p:cBhvr additive="base">
                                        <p:cTn id="86" dur="500" fill="hold"/>
                                        <p:tgtEl>
                                          <p:spTgt spid="57"/>
                                        </p:tgtEl>
                                        <p:attrNameLst>
                                          <p:attrName>ppt_y</p:attrName>
                                        </p:attrNameLst>
                                      </p:cBhvr>
                                      <p:tavLst>
                                        <p:tav tm="0">
                                          <p:val>
                                            <p:strVal val="1+#ppt_h/2"/>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2" presetClass="entr" presetSubtype="4" fill="hold" nodeType="clickEffect">
                                  <p:stCondLst>
                                    <p:cond delay="0"/>
                                  </p:stCondLst>
                                  <p:childTnLst>
                                    <p:set>
                                      <p:cBhvr>
                                        <p:cTn id="90" dur="1" fill="hold">
                                          <p:stCondLst>
                                            <p:cond delay="0"/>
                                          </p:stCondLst>
                                        </p:cTn>
                                        <p:tgtEl>
                                          <p:spTgt spid="58"/>
                                        </p:tgtEl>
                                        <p:attrNameLst>
                                          <p:attrName>style.visibility</p:attrName>
                                        </p:attrNameLst>
                                      </p:cBhvr>
                                      <p:to>
                                        <p:strVal val="visible"/>
                                      </p:to>
                                    </p:set>
                                    <p:anim calcmode="lin" valueType="num">
                                      <p:cBhvr additive="base">
                                        <p:cTn id="91" dur="500" fill="hold"/>
                                        <p:tgtEl>
                                          <p:spTgt spid="58"/>
                                        </p:tgtEl>
                                        <p:attrNameLst>
                                          <p:attrName>ppt_x</p:attrName>
                                        </p:attrNameLst>
                                      </p:cBhvr>
                                      <p:tavLst>
                                        <p:tav tm="0">
                                          <p:val>
                                            <p:strVal val="#ppt_x"/>
                                          </p:val>
                                        </p:tav>
                                        <p:tav tm="100000">
                                          <p:val>
                                            <p:strVal val="#ppt_x"/>
                                          </p:val>
                                        </p:tav>
                                      </p:tavLst>
                                    </p:anim>
                                    <p:anim calcmode="lin" valueType="num">
                                      <p:cBhvr additive="base">
                                        <p:cTn id="92" dur="500" fill="hold"/>
                                        <p:tgtEl>
                                          <p:spTgt spid="58"/>
                                        </p:tgtEl>
                                        <p:attrNameLst>
                                          <p:attrName>ppt_y</p:attrName>
                                        </p:attrNameLst>
                                      </p:cBhvr>
                                      <p:tavLst>
                                        <p:tav tm="0">
                                          <p:val>
                                            <p:strVal val="1+#ppt_h/2"/>
                                          </p:val>
                                        </p:tav>
                                        <p:tav tm="100000">
                                          <p:val>
                                            <p:strVal val="#ppt_y"/>
                                          </p:val>
                                        </p:tav>
                                      </p:tavLst>
                                    </p:anim>
                                  </p:childTnLst>
                                </p:cTn>
                              </p:par>
                              <p:par>
                                <p:cTn id="93" presetID="2" presetClass="entr" presetSubtype="4" fill="hold" nodeType="withEffect">
                                  <p:stCondLst>
                                    <p:cond delay="0"/>
                                  </p:stCondLst>
                                  <p:childTnLst>
                                    <p:set>
                                      <p:cBhvr>
                                        <p:cTn id="94" dur="1" fill="hold">
                                          <p:stCondLst>
                                            <p:cond delay="0"/>
                                          </p:stCondLst>
                                        </p:cTn>
                                        <p:tgtEl>
                                          <p:spTgt spid="59"/>
                                        </p:tgtEl>
                                        <p:attrNameLst>
                                          <p:attrName>style.visibility</p:attrName>
                                        </p:attrNameLst>
                                      </p:cBhvr>
                                      <p:to>
                                        <p:strVal val="visible"/>
                                      </p:to>
                                    </p:set>
                                    <p:anim calcmode="lin" valueType="num">
                                      <p:cBhvr additive="base">
                                        <p:cTn id="95" dur="500" fill="hold"/>
                                        <p:tgtEl>
                                          <p:spTgt spid="59"/>
                                        </p:tgtEl>
                                        <p:attrNameLst>
                                          <p:attrName>ppt_x</p:attrName>
                                        </p:attrNameLst>
                                      </p:cBhvr>
                                      <p:tavLst>
                                        <p:tav tm="0">
                                          <p:val>
                                            <p:strVal val="#ppt_x"/>
                                          </p:val>
                                        </p:tav>
                                        <p:tav tm="100000">
                                          <p:val>
                                            <p:strVal val="#ppt_x"/>
                                          </p:val>
                                        </p:tav>
                                      </p:tavLst>
                                    </p:anim>
                                    <p:anim calcmode="lin" valueType="num">
                                      <p:cBhvr additive="base">
                                        <p:cTn id="96" dur="500" fill="hold"/>
                                        <p:tgtEl>
                                          <p:spTgt spid="59"/>
                                        </p:tgtEl>
                                        <p:attrNameLst>
                                          <p:attrName>ppt_y</p:attrName>
                                        </p:attrNameLst>
                                      </p:cBhvr>
                                      <p:tavLst>
                                        <p:tav tm="0">
                                          <p:val>
                                            <p:strVal val="1+#ppt_h/2"/>
                                          </p:val>
                                        </p:tav>
                                        <p:tav tm="100000">
                                          <p:val>
                                            <p:strVal val="#ppt_y"/>
                                          </p:val>
                                        </p:tav>
                                      </p:tavLst>
                                    </p:anim>
                                  </p:childTnLst>
                                </p:cTn>
                              </p:par>
                              <p:par>
                                <p:cTn id="97" presetID="2" presetClass="entr" presetSubtype="4" fill="hold" grpId="0" nodeType="withEffect">
                                  <p:stCondLst>
                                    <p:cond delay="0"/>
                                  </p:stCondLst>
                                  <p:childTnLst>
                                    <p:set>
                                      <p:cBhvr>
                                        <p:cTn id="98" dur="1" fill="hold">
                                          <p:stCondLst>
                                            <p:cond delay="0"/>
                                          </p:stCondLst>
                                        </p:cTn>
                                        <p:tgtEl>
                                          <p:spTgt spid="60"/>
                                        </p:tgtEl>
                                        <p:attrNameLst>
                                          <p:attrName>style.visibility</p:attrName>
                                        </p:attrNameLst>
                                      </p:cBhvr>
                                      <p:to>
                                        <p:strVal val="visible"/>
                                      </p:to>
                                    </p:set>
                                    <p:anim calcmode="lin" valueType="num">
                                      <p:cBhvr additive="base">
                                        <p:cTn id="99" dur="500" fill="hold"/>
                                        <p:tgtEl>
                                          <p:spTgt spid="60"/>
                                        </p:tgtEl>
                                        <p:attrNameLst>
                                          <p:attrName>ppt_x</p:attrName>
                                        </p:attrNameLst>
                                      </p:cBhvr>
                                      <p:tavLst>
                                        <p:tav tm="0">
                                          <p:val>
                                            <p:strVal val="#ppt_x"/>
                                          </p:val>
                                        </p:tav>
                                        <p:tav tm="100000">
                                          <p:val>
                                            <p:strVal val="#ppt_x"/>
                                          </p:val>
                                        </p:tav>
                                      </p:tavLst>
                                    </p:anim>
                                    <p:anim calcmode="lin" valueType="num">
                                      <p:cBhvr additive="base">
                                        <p:cTn id="100" dur="500" fill="hold"/>
                                        <p:tgtEl>
                                          <p:spTgt spid="6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43" grpId="0"/>
      <p:bldP spid="48" grpId="0"/>
      <p:bldP spid="51" grpId="0"/>
      <p:bldP spid="54" grpId="0"/>
      <p:bldP spid="57" grpId="0"/>
      <p:bldP spid="60"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3AC3647-00FE-E5E8-8930-0C77D03FCE4A}"/>
              </a:ext>
            </a:extLst>
          </p:cNvPr>
          <p:cNvSpPr>
            <a:spLocks noGrp="1"/>
          </p:cNvSpPr>
          <p:nvPr>
            <p:ph type="title"/>
          </p:nvPr>
        </p:nvSpPr>
        <p:spPr>
          <a:xfrm>
            <a:off x="550865" y="73111"/>
            <a:ext cx="5437185" cy="1997855"/>
          </a:xfrm>
        </p:spPr>
        <p:txBody>
          <a:bodyPr wrap="square" anchor="b">
            <a:normAutofit/>
          </a:bodyPr>
          <a:lstStyle/>
          <a:p>
            <a:r>
              <a:rPr lang="en-US" dirty="0"/>
              <a:t>Software Development</a:t>
            </a:r>
          </a:p>
        </p:txBody>
      </p:sp>
      <p:sp>
        <p:nvSpPr>
          <p:cNvPr id="3" name="Content Placeholder 2">
            <a:extLst>
              <a:ext uri="{FF2B5EF4-FFF2-40B4-BE49-F238E27FC236}">
                <a16:creationId xmlns:a16="http://schemas.microsoft.com/office/drawing/2014/main" id="{65F8ECFA-F367-489E-FFF9-75C5E715F280}"/>
              </a:ext>
            </a:extLst>
          </p:cNvPr>
          <p:cNvSpPr>
            <a:spLocks noGrp="1"/>
          </p:cNvSpPr>
          <p:nvPr>
            <p:ph idx="1"/>
          </p:nvPr>
        </p:nvSpPr>
        <p:spPr>
          <a:xfrm>
            <a:off x="550863" y="2321693"/>
            <a:ext cx="6820321" cy="3415519"/>
          </a:xfrm>
        </p:spPr>
        <p:txBody>
          <a:bodyPr anchor="t">
            <a:normAutofit fontScale="85000" lnSpcReduction="20000"/>
          </a:bodyPr>
          <a:lstStyle/>
          <a:p>
            <a:pPr>
              <a:lnSpc>
                <a:spcPct val="100000"/>
              </a:lnSpc>
            </a:pPr>
            <a:r>
              <a:rPr lang="en-GB" sz="1000" dirty="0"/>
              <a:t>While you can get a job and make huge contributions with only machine learning modelling skills, your job opportunities will increase if you can also write good software to implement complex AI systems. </a:t>
            </a:r>
          </a:p>
          <a:p>
            <a:pPr>
              <a:lnSpc>
                <a:spcPct val="100000"/>
              </a:lnSpc>
            </a:pPr>
            <a:r>
              <a:rPr lang="en-GB" sz="1000" dirty="0"/>
              <a:t>These skills include:  </a:t>
            </a:r>
          </a:p>
          <a:p>
            <a:pPr lvl="1">
              <a:lnSpc>
                <a:spcPct val="100000"/>
              </a:lnSpc>
            </a:pPr>
            <a:r>
              <a:rPr lang="en-GB" sz="900" dirty="0"/>
              <a:t>Programming fundamentals </a:t>
            </a:r>
          </a:p>
          <a:p>
            <a:pPr lvl="1">
              <a:lnSpc>
                <a:spcPct val="100000"/>
              </a:lnSpc>
            </a:pPr>
            <a:r>
              <a:rPr lang="en-GB" sz="900" dirty="0"/>
              <a:t>Clean &amp; robust code</a:t>
            </a:r>
          </a:p>
          <a:p>
            <a:pPr lvl="1">
              <a:lnSpc>
                <a:spcPct val="100000"/>
              </a:lnSpc>
            </a:pPr>
            <a:r>
              <a:rPr lang="en-GB" sz="900" dirty="0"/>
              <a:t>Data structures (especially those that relate to machine learning, such as data frames)</a:t>
            </a:r>
          </a:p>
          <a:p>
            <a:pPr lvl="1">
              <a:lnSpc>
                <a:spcPct val="100000"/>
              </a:lnSpc>
            </a:pPr>
            <a:r>
              <a:rPr lang="en-GB" sz="900" dirty="0"/>
              <a:t>Algorithms (including those related to databases and data manipulation), </a:t>
            </a:r>
          </a:p>
          <a:p>
            <a:pPr lvl="1">
              <a:lnSpc>
                <a:spcPct val="100000"/>
              </a:lnSpc>
            </a:pPr>
            <a:r>
              <a:rPr lang="en-GB" sz="900" dirty="0"/>
              <a:t>Software System design </a:t>
            </a:r>
          </a:p>
          <a:p>
            <a:pPr lvl="1">
              <a:lnSpc>
                <a:spcPct val="100000"/>
              </a:lnSpc>
            </a:pPr>
            <a:r>
              <a:rPr lang="en-GB" sz="900" dirty="0"/>
              <a:t>Version Control</a:t>
            </a:r>
          </a:p>
          <a:p>
            <a:pPr lvl="1">
              <a:lnSpc>
                <a:spcPct val="100000"/>
              </a:lnSpc>
            </a:pPr>
            <a:r>
              <a:rPr lang="en-GB" sz="900" dirty="0"/>
              <a:t>Python key libraries such as TensorFlow or Pytorch, Scikit-learn, </a:t>
            </a:r>
            <a:r>
              <a:rPr lang="en-GB" sz="900" dirty="0" err="1"/>
              <a:t>Numpy</a:t>
            </a:r>
            <a:r>
              <a:rPr lang="en-GB" sz="900" dirty="0"/>
              <a:t>, and Pandas.</a:t>
            </a:r>
          </a:p>
          <a:p>
            <a:pPr>
              <a:lnSpc>
                <a:spcPct val="100000"/>
              </a:lnSpc>
            </a:pPr>
            <a:r>
              <a:rPr lang="en-GB" sz="1000" dirty="0"/>
              <a:t>My recommendation: </a:t>
            </a:r>
          </a:p>
          <a:p>
            <a:pPr lvl="1">
              <a:lnSpc>
                <a:spcPct val="100000"/>
              </a:lnSpc>
            </a:pPr>
            <a:r>
              <a:rPr lang="en-GB" sz="900" dirty="0">
                <a:hlinkClick r:id="rId2"/>
              </a:rPr>
              <a:t>Python for Everyone Specialization</a:t>
            </a:r>
            <a:endParaRPr lang="en-GB" sz="900" dirty="0"/>
          </a:p>
          <a:p>
            <a:pPr lvl="1">
              <a:lnSpc>
                <a:spcPct val="100000"/>
              </a:lnSpc>
            </a:pPr>
            <a:r>
              <a:rPr lang="en-US" sz="900" dirty="0">
                <a:hlinkClick r:id="rId3"/>
              </a:rPr>
              <a:t>Software engineering for data scientist </a:t>
            </a:r>
            <a:endParaRPr lang="en-US" sz="900" dirty="0"/>
          </a:p>
        </p:txBody>
      </p:sp>
      <p:pic>
        <p:nvPicPr>
          <p:cNvPr id="10" name="Graphic 9" descr="Programmer">
            <a:extLst>
              <a:ext uri="{FF2B5EF4-FFF2-40B4-BE49-F238E27FC236}">
                <a16:creationId xmlns:a16="http://schemas.microsoft.com/office/drawing/2014/main" id="{A72DAB43-5C63-1099-AF3D-4200AB31316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924675" y="1072039"/>
            <a:ext cx="4713922" cy="4713922"/>
          </a:xfrm>
          <a:custGeom>
            <a:avLst/>
            <a:gdLst/>
            <a:ahLst/>
            <a:cxnLst/>
            <a:rect l="l" t="t" r="r" b="b"/>
            <a:pathLst>
              <a:path w="4713922" h="5759450">
                <a:moveTo>
                  <a:pt x="0" y="0"/>
                </a:moveTo>
                <a:lnTo>
                  <a:pt x="4713922" y="0"/>
                </a:lnTo>
                <a:lnTo>
                  <a:pt x="4713922" y="5759450"/>
                </a:lnTo>
                <a:lnTo>
                  <a:pt x="0" y="5759450"/>
                </a:lnTo>
                <a:close/>
              </a:path>
            </a:pathLst>
          </a:custGeom>
        </p:spPr>
      </p:pic>
      <p:sp>
        <p:nvSpPr>
          <p:cNvPr id="4" name="Date Placeholder 3">
            <a:extLst>
              <a:ext uri="{FF2B5EF4-FFF2-40B4-BE49-F238E27FC236}">
                <a16:creationId xmlns:a16="http://schemas.microsoft.com/office/drawing/2014/main" id="{29187284-1E88-A40C-534A-393CCA8E8A6B}"/>
              </a:ext>
            </a:extLst>
          </p:cNvPr>
          <p:cNvSpPr>
            <a:spLocks noGrp="1"/>
          </p:cNvSpPr>
          <p:nvPr>
            <p:ph type="dt" sz="half" idx="10"/>
          </p:nvPr>
        </p:nvSpPr>
        <p:spPr>
          <a:xfrm>
            <a:off x="550863" y="6507212"/>
            <a:ext cx="2628900" cy="153888"/>
          </a:xfrm>
        </p:spPr>
        <p:txBody>
          <a:bodyPr>
            <a:normAutofit/>
          </a:bodyPr>
          <a:lstStyle/>
          <a:p>
            <a:pPr>
              <a:spcAft>
                <a:spcPts val="600"/>
              </a:spcAft>
            </a:pPr>
            <a:fld id="{95CD00A5-6798-4295-AD84-90383C6F3241}" type="datetime1">
              <a:rPr lang="en-US" smtClean="0">
                <a:solidFill>
                  <a:schemeClr val="tx1">
                    <a:alpha val="80000"/>
                  </a:schemeClr>
                </a:solidFill>
              </a:rPr>
              <a:t>4/7/2024</a:t>
            </a:fld>
            <a:endParaRPr lang="en-US" dirty="0">
              <a:solidFill>
                <a:schemeClr val="tx1">
                  <a:alpha val="80000"/>
                </a:schemeClr>
              </a:solidFill>
            </a:endParaRPr>
          </a:p>
        </p:txBody>
      </p:sp>
      <p:sp>
        <p:nvSpPr>
          <p:cNvPr id="5" name="Footer Placeholder 4">
            <a:extLst>
              <a:ext uri="{FF2B5EF4-FFF2-40B4-BE49-F238E27FC236}">
                <a16:creationId xmlns:a16="http://schemas.microsoft.com/office/drawing/2014/main" id="{0F5575BF-3F86-3805-A982-66C8E45E02B9}"/>
              </a:ext>
            </a:extLst>
          </p:cNvPr>
          <p:cNvSpPr>
            <a:spLocks noGrp="1"/>
          </p:cNvSpPr>
          <p:nvPr>
            <p:ph type="ftr" sz="quarter" idx="11"/>
          </p:nvPr>
        </p:nvSpPr>
        <p:spPr>
          <a:xfrm>
            <a:off x="3359150" y="6507212"/>
            <a:ext cx="6379210" cy="153888"/>
          </a:xfrm>
        </p:spPr>
        <p:txBody>
          <a:bodyPr>
            <a:normAutofit/>
          </a:bodyPr>
          <a:lstStyle/>
          <a:p>
            <a:pPr>
              <a:spcAft>
                <a:spcPts val="600"/>
              </a:spcAft>
            </a:pPr>
            <a:r>
              <a:rPr lang="en-GB">
                <a:solidFill>
                  <a:schemeClr val="tx1">
                    <a:alpha val="80000"/>
                  </a:schemeClr>
                </a:solidFill>
              </a:rPr>
              <a:t>Getting Started with AI &amp; Data Science </a:t>
            </a:r>
            <a:endParaRPr lang="en-US" kern="1200" dirty="0">
              <a:solidFill>
                <a:schemeClr val="tx1">
                  <a:alpha val="80000"/>
                </a:schemeClr>
              </a:solidFill>
              <a:latin typeface="+mn-lt"/>
              <a:ea typeface="+mn-ea"/>
              <a:cs typeface="+mn-cs"/>
            </a:endParaRPr>
          </a:p>
        </p:txBody>
      </p:sp>
      <p:sp>
        <p:nvSpPr>
          <p:cNvPr id="6" name="Slide Number Placeholder 5">
            <a:extLst>
              <a:ext uri="{FF2B5EF4-FFF2-40B4-BE49-F238E27FC236}">
                <a16:creationId xmlns:a16="http://schemas.microsoft.com/office/drawing/2014/main" id="{8A41A2EA-3B24-75FD-F60D-C56C1EC085E5}"/>
              </a:ext>
            </a:extLst>
          </p:cNvPr>
          <p:cNvSpPr>
            <a:spLocks noGrp="1"/>
          </p:cNvSpPr>
          <p:nvPr>
            <p:ph type="sldNum" sz="quarter" idx="12"/>
          </p:nvPr>
        </p:nvSpPr>
        <p:spPr>
          <a:xfrm>
            <a:off x="9948863" y="6507212"/>
            <a:ext cx="1692274" cy="153888"/>
          </a:xfrm>
        </p:spPr>
        <p:txBody>
          <a:bodyPr>
            <a:normAutofit/>
          </a:bodyPr>
          <a:lstStyle/>
          <a:p>
            <a:pPr>
              <a:spcAft>
                <a:spcPts val="600"/>
              </a:spcAft>
            </a:pPr>
            <a:fld id="{DBA1B0FB-D917-4C8C-928F-313BD683BF39}" type="slidenum">
              <a:rPr lang="en-US" smtClean="0"/>
              <a:pPr>
                <a:spcAft>
                  <a:spcPts val="600"/>
                </a:spcAft>
              </a:pPr>
              <a:t>8</a:t>
            </a:fld>
            <a:endParaRPr lang="en-US"/>
          </a:p>
        </p:txBody>
      </p:sp>
    </p:spTree>
    <p:extLst>
      <p:ext uri="{BB962C8B-B14F-4D97-AF65-F5344CB8AC3E}">
        <p14:creationId xmlns:p14="http://schemas.microsoft.com/office/powerpoint/2010/main" val="33941525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5" name="Rectangle 12">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3AC3647-00FE-E5E8-8930-0C77D03FCE4A}"/>
              </a:ext>
            </a:extLst>
          </p:cNvPr>
          <p:cNvSpPr>
            <a:spLocks noGrp="1"/>
          </p:cNvSpPr>
          <p:nvPr>
            <p:ph type="title"/>
          </p:nvPr>
        </p:nvSpPr>
        <p:spPr>
          <a:xfrm>
            <a:off x="550865" y="73111"/>
            <a:ext cx="5437185" cy="1997855"/>
          </a:xfrm>
        </p:spPr>
        <p:txBody>
          <a:bodyPr wrap="square" anchor="b">
            <a:normAutofit/>
          </a:bodyPr>
          <a:lstStyle/>
          <a:p>
            <a:r>
              <a:rPr lang="en-US" dirty="0"/>
              <a:t>Mathematics</a:t>
            </a:r>
          </a:p>
        </p:txBody>
      </p:sp>
      <p:sp>
        <p:nvSpPr>
          <p:cNvPr id="3" name="Content Placeholder 2">
            <a:extLst>
              <a:ext uri="{FF2B5EF4-FFF2-40B4-BE49-F238E27FC236}">
                <a16:creationId xmlns:a16="http://schemas.microsoft.com/office/drawing/2014/main" id="{65F8ECFA-F367-489E-FFF9-75C5E715F280}"/>
              </a:ext>
            </a:extLst>
          </p:cNvPr>
          <p:cNvSpPr>
            <a:spLocks noGrp="1"/>
          </p:cNvSpPr>
          <p:nvPr>
            <p:ph idx="1"/>
          </p:nvPr>
        </p:nvSpPr>
        <p:spPr>
          <a:xfrm>
            <a:off x="550863" y="2370442"/>
            <a:ext cx="5820409" cy="3632793"/>
          </a:xfrm>
        </p:spPr>
        <p:txBody>
          <a:bodyPr anchor="t">
            <a:normAutofit fontScale="85000" lnSpcReduction="10000"/>
          </a:bodyPr>
          <a:lstStyle/>
          <a:p>
            <a:pPr>
              <a:lnSpc>
                <a:spcPct val="100000"/>
              </a:lnSpc>
            </a:pPr>
            <a:r>
              <a:rPr lang="en-GB" sz="1500" dirty="0"/>
              <a:t>Mathematics are the foundation of machine learning and deep learning  algorithms, so it is important to have strong mathematical background in theses areas:</a:t>
            </a:r>
          </a:p>
          <a:p>
            <a:pPr lvl="1">
              <a:lnSpc>
                <a:spcPct val="100000"/>
              </a:lnSpc>
            </a:pPr>
            <a:r>
              <a:rPr lang="en-GB" sz="1300" dirty="0"/>
              <a:t>Linear algebra (vectors, matrices, and various manipulations of them) </a:t>
            </a:r>
          </a:p>
          <a:p>
            <a:pPr lvl="1">
              <a:lnSpc>
                <a:spcPct val="100000"/>
              </a:lnSpc>
            </a:pPr>
            <a:r>
              <a:rPr lang="en-GB" sz="1300" dirty="0"/>
              <a:t>Probability and statistics (including discrete and continuous probability, standard probability distributions, basic rules such as independence and Bayes’ rule, and hypothesis testing). </a:t>
            </a:r>
          </a:p>
          <a:p>
            <a:pPr lvl="1">
              <a:lnSpc>
                <a:spcPct val="100000"/>
              </a:lnSpc>
            </a:pPr>
            <a:r>
              <a:rPr lang="en-GB" sz="1300" dirty="0"/>
              <a:t>Basic intuitive understanding of calculus</a:t>
            </a:r>
          </a:p>
          <a:p>
            <a:pPr lvl="1">
              <a:lnSpc>
                <a:spcPct val="100000"/>
              </a:lnSpc>
            </a:pPr>
            <a:r>
              <a:rPr lang="en-GB" sz="1300" dirty="0"/>
              <a:t>In addition, exploratory data analysis (EDA) — using visualizations and other methods to systematically explore a dataset — is an underrated skill. </a:t>
            </a:r>
          </a:p>
          <a:p>
            <a:pPr>
              <a:lnSpc>
                <a:spcPct val="100000"/>
              </a:lnSpc>
            </a:pPr>
            <a:r>
              <a:rPr lang="en-GB" sz="1500" dirty="0"/>
              <a:t>The math needed to do machine learning well has been changing. For instance, although some tasks require calculus, improved automatic differentiation software makes it possible to invent and implement new neural network architectures without doing any calculus. This was almost impossible a decade ago.</a:t>
            </a:r>
          </a:p>
          <a:p>
            <a:pPr>
              <a:lnSpc>
                <a:spcPct val="100000"/>
              </a:lnSpc>
            </a:pPr>
            <a:r>
              <a:rPr lang="en-GB" sz="1600" dirty="0"/>
              <a:t>My recommendation: </a:t>
            </a:r>
            <a:r>
              <a:rPr lang="en-GB" sz="1600" dirty="0">
                <a:hlinkClick r:id="rId2"/>
              </a:rPr>
              <a:t>Mathematics for Machine Learning</a:t>
            </a:r>
            <a:endParaRPr lang="en-GB" sz="1600" dirty="0"/>
          </a:p>
          <a:p>
            <a:pPr>
              <a:lnSpc>
                <a:spcPct val="100000"/>
              </a:lnSpc>
            </a:pPr>
            <a:endParaRPr lang="en-US" sz="1600" dirty="0"/>
          </a:p>
          <a:p>
            <a:pPr>
              <a:lnSpc>
                <a:spcPct val="100000"/>
              </a:lnSpc>
            </a:pPr>
            <a:endParaRPr lang="en-US" sz="1500" dirty="0"/>
          </a:p>
        </p:txBody>
      </p:sp>
      <p:pic>
        <p:nvPicPr>
          <p:cNvPr id="16" name="Graphic 9" descr="Add">
            <a:extLst>
              <a:ext uri="{FF2B5EF4-FFF2-40B4-BE49-F238E27FC236}">
                <a16:creationId xmlns:a16="http://schemas.microsoft.com/office/drawing/2014/main" id="{71703B17-D2CA-C2A2-6D56-B159D30D27B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924675" y="1072039"/>
            <a:ext cx="4713922" cy="4713922"/>
          </a:xfrm>
          <a:custGeom>
            <a:avLst/>
            <a:gdLst/>
            <a:ahLst/>
            <a:cxnLst/>
            <a:rect l="l" t="t" r="r" b="b"/>
            <a:pathLst>
              <a:path w="4713922" h="5759450">
                <a:moveTo>
                  <a:pt x="0" y="0"/>
                </a:moveTo>
                <a:lnTo>
                  <a:pt x="4713922" y="0"/>
                </a:lnTo>
                <a:lnTo>
                  <a:pt x="4713922" y="5759450"/>
                </a:lnTo>
                <a:lnTo>
                  <a:pt x="0" y="5759450"/>
                </a:lnTo>
                <a:close/>
              </a:path>
            </a:pathLst>
          </a:custGeom>
        </p:spPr>
      </p:pic>
      <p:sp>
        <p:nvSpPr>
          <p:cNvPr id="4" name="Date Placeholder 3">
            <a:extLst>
              <a:ext uri="{FF2B5EF4-FFF2-40B4-BE49-F238E27FC236}">
                <a16:creationId xmlns:a16="http://schemas.microsoft.com/office/drawing/2014/main" id="{29187284-1E88-A40C-534A-393CCA8E8A6B}"/>
              </a:ext>
            </a:extLst>
          </p:cNvPr>
          <p:cNvSpPr>
            <a:spLocks noGrp="1"/>
          </p:cNvSpPr>
          <p:nvPr>
            <p:ph type="dt" sz="half" idx="10"/>
          </p:nvPr>
        </p:nvSpPr>
        <p:spPr>
          <a:xfrm>
            <a:off x="550863" y="6507212"/>
            <a:ext cx="2628900" cy="153888"/>
          </a:xfrm>
        </p:spPr>
        <p:txBody>
          <a:bodyPr>
            <a:normAutofit/>
          </a:bodyPr>
          <a:lstStyle/>
          <a:p>
            <a:pPr>
              <a:spcAft>
                <a:spcPts val="600"/>
              </a:spcAft>
            </a:pPr>
            <a:fld id="{C90F5F00-D48E-4BAD-801E-D089D2BC6956}" type="datetime1">
              <a:rPr lang="en-US" smtClean="0">
                <a:solidFill>
                  <a:schemeClr val="tx1">
                    <a:alpha val="80000"/>
                  </a:schemeClr>
                </a:solidFill>
              </a:rPr>
              <a:t>4/7/2024</a:t>
            </a:fld>
            <a:endParaRPr lang="en-US" dirty="0">
              <a:solidFill>
                <a:schemeClr val="tx1">
                  <a:alpha val="80000"/>
                </a:schemeClr>
              </a:solidFill>
            </a:endParaRPr>
          </a:p>
        </p:txBody>
      </p:sp>
      <p:sp>
        <p:nvSpPr>
          <p:cNvPr id="5" name="Footer Placeholder 4">
            <a:extLst>
              <a:ext uri="{FF2B5EF4-FFF2-40B4-BE49-F238E27FC236}">
                <a16:creationId xmlns:a16="http://schemas.microsoft.com/office/drawing/2014/main" id="{0F5575BF-3F86-3805-A982-66C8E45E02B9}"/>
              </a:ext>
            </a:extLst>
          </p:cNvPr>
          <p:cNvSpPr>
            <a:spLocks noGrp="1"/>
          </p:cNvSpPr>
          <p:nvPr>
            <p:ph type="ftr" sz="quarter" idx="11"/>
          </p:nvPr>
        </p:nvSpPr>
        <p:spPr>
          <a:xfrm>
            <a:off x="3359150" y="6507212"/>
            <a:ext cx="6379210" cy="153888"/>
          </a:xfrm>
        </p:spPr>
        <p:txBody>
          <a:bodyPr>
            <a:normAutofit/>
          </a:bodyPr>
          <a:lstStyle/>
          <a:p>
            <a:pPr>
              <a:spcAft>
                <a:spcPts val="600"/>
              </a:spcAft>
            </a:pPr>
            <a:r>
              <a:rPr lang="en-GB">
                <a:solidFill>
                  <a:schemeClr val="tx1">
                    <a:alpha val="80000"/>
                  </a:schemeClr>
                </a:solidFill>
              </a:rPr>
              <a:t>Getting Started with AI &amp; Data Science </a:t>
            </a:r>
            <a:endParaRPr lang="en-US" kern="1200" dirty="0">
              <a:solidFill>
                <a:schemeClr val="tx1">
                  <a:alpha val="80000"/>
                </a:schemeClr>
              </a:solidFill>
              <a:latin typeface="+mn-lt"/>
              <a:ea typeface="+mn-ea"/>
              <a:cs typeface="+mn-cs"/>
            </a:endParaRPr>
          </a:p>
        </p:txBody>
      </p:sp>
      <p:sp>
        <p:nvSpPr>
          <p:cNvPr id="6" name="Slide Number Placeholder 5">
            <a:extLst>
              <a:ext uri="{FF2B5EF4-FFF2-40B4-BE49-F238E27FC236}">
                <a16:creationId xmlns:a16="http://schemas.microsoft.com/office/drawing/2014/main" id="{8A41A2EA-3B24-75FD-F60D-C56C1EC085E5}"/>
              </a:ext>
            </a:extLst>
          </p:cNvPr>
          <p:cNvSpPr>
            <a:spLocks noGrp="1"/>
          </p:cNvSpPr>
          <p:nvPr>
            <p:ph type="sldNum" sz="quarter" idx="12"/>
          </p:nvPr>
        </p:nvSpPr>
        <p:spPr>
          <a:xfrm>
            <a:off x="9948863" y="6507212"/>
            <a:ext cx="1692274" cy="153888"/>
          </a:xfrm>
        </p:spPr>
        <p:txBody>
          <a:bodyPr>
            <a:normAutofit/>
          </a:bodyPr>
          <a:lstStyle/>
          <a:p>
            <a:pPr>
              <a:spcAft>
                <a:spcPts val="600"/>
              </a:spcAft>
            </a:pPr>
            <a:fld id="{DBA1B0FB-D917-4C8C-928F-313BD683BF39}" type="slidenum">
              <a:rPr lang="en-US" smtClean="0"/>
              <a:pPr>
                <a:spcAft>
                  <a:spcPts val="600"/>
                </a:spcAft>
              </a:pPr>
              <a:t>9</a:t>
            </a:fld>
            <a:endParaRPr lang="en-US"/>
          </a:p>
        </p:txBody>
      </p:sp>
    </p:spTree>
    <p:extLst>
      <p:ext uri="{BB962C8B-B14F-4D97-AF65-F5344CB8AC3E}">
        <p14:creationId xmlns:p14="http://schemas.microsoft.com/office/powerpoint/2010/main" val="2833790345"/>
      </p:ext>
    </p:extLst>
  </p:cSld>
  <p:clrMapOvr>
    <a:masterClrMapping/>
  </p:clrMapOvr>
</p:sld>
</file>

<file path=ppt/theme/theme1.xml><?xml version="1.0" encoding="utf-8"?>
<a:theme xmlns:a="http://schemas.openxmlformats.org/drawingml/2006/main" name="3DFloatVTI">
  <a:themeElements>
    <a:clrScheme name="Float">
      <a:dk1>
        <a:sysClr val="windowText" lastClr="000000"/>
      </a:dk1>
      <a:lt1>
        <a:sysClr val="window" lastClr="FFFFFF"/>
      </a:lt1>
      <a:dk2>
        <a:srgbClr val="1B192E"/>
      </a:dk2>
      <a:lt2>
        <a:srgbClr val="EAE5EB"/>
      </a:lt2>
      <a:accent1>
        <a:srgbClr val="13BE89"/>
      </a:accent1>
      <a:accent2>
        <a:srgbClr val="12B1BF"/>
      </a:accent2>
      <a:accent3>
        <a:srgbClr val="D40AA8"/>
      </a:accent3>
      <a:accent4>
        <a:srgbClr val="B86E62"/>
      </a:accent4>
      <a:accent5>
        <a:srgbClr val="A3A3C1"/>
      </a:accent5>
      <a:accent6>
        <a:srgbClr val="37335B"/>
      </a:accent6>
      <a:hlink>
        <a:srgbClr val="0066FF"/>
      </a:hlink>
      <a:folHlink>
        <a:srgbClr val="666699"/>
      </a:folHlink>
    </a:clrScheme>
    <a:fontScheme name="Float">
      <a:majorFont>
        <a:latin typeface="Walbaum Display"/>
        <a:ea typeface=""/>
        <a:cs typeface=""/>
      </a:majorFont>
      <a:minorFont>
        <a:latin typeface="Gill Sans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3DFloatVTI" id="{F59BA300-ED19-4B39-9AE3-7882B1DE8B78}" vid="{0FEC63E3-719F-4F50-9F1E-5B8BAF39109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lcf76f155ced4ddcb4097134ff3c332f xmlns="71af3243-3dd4-4a8d-8c0d-dd76da1f02a5">
      <Terms xmlns="http://schemas.microsoft.com/office/infopath/2007/PartnerControls"/>
    </lcf76f155ced4ddcb4097134ff3c332f>
    <TaxCatchAll xmlns="230e9df3-be65-4c73-a93b-d1236ebd677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8" ma:contentTypeDescription="Create a new document." ma:contentTypeScope="" ma:versionID="22a266b9fa9a230c5a512669d8b298c3">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ddc33fff6b14141ee5c74a0d29ea6a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lcf76f155ced4ddcb4097134ff3c332f" ma:index="24" nillable="true" ma:taxonomy="true" ma:internalName="lcf76f155ced4ddcb4097134ff3c332f" ma:taxonomyFieldName="MediaServiceAITags" ma:displayName="Image Tags" ma:readOnly="false" ma:fieldId="{5cf76f15-5ced-4ddc-b409-7134ff3c332f}" ma:taxonomyMulti="true" ma:sspId="e385fb40-52d4-4fae-9c5b-3e8ff8a5878e" ma:termSetId="09814cd3-568e-4e90-9814-8d621ff8fb84"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04751AB-E840-446F-8D49-E697067EC887}">
  <ds:schemaRefs>
    <ds:schemaRef ds:uri="http://schemas.microsoft.com/sharepoint/v3/contenttype/forms"/>
  </ds:schemaRefs>
</ds:datastoreItem>
</file>

<file path=customXml/itemProps2.xml><?xml version="1.0" encoding="utf-8"?>
<ds:datastoreItem xmlns:ds="http://schemas.openxmlformats.org/officeDocument/2006/customXml" ds:itemID="{50811A92-D464-4AC4-A396-BA73B10CEEAC}">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DE4876F9-7AE1-498D-B8FE-1E3AD703D2A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{E42FDCC2-3DF8-4D11-9340-DCDAB16B15E1}tf33713516_win32</Template>
  <TotalTime>3180</TotalTime>
  <Words>1998</Words>
  <Application>Microsoft Office PowerPoint</Application>
  <PresentationFormat>Widescreen</PresentationFormat>
  <Paragraphs>321</Paragraphs>
  <Slides>40</Slides>
  <Notes>2</Notes>
  <HiddenSlides>0</HiddenSlides>
  <MMClips>2</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40</vt:i4>
      </vt:variant>
    </vt:vector>
  </HeadingPairs>
  <TitlesOfParts>
    <vt:vector size="45" baseType="lpstr">
      <vt:lpstr>Arial</vt:lpstr>
      <vt:lpstr>Calibri</vt:lpstr>
      <vt:lpstr>Gill Sans MT</vt:lpstr>
      <vt:lpstr>Walbaum Display</vt:lpstr>
      <vt:lpstr>3DFloatVTI</vt:lpstr>
      <vt:lpstr>Getting Started with AI &amp; Data Science </vt:lpstr>
      <vt:lpstr>Agenda</vt:lpstr>
      <vt:lpstr>AI is the new electricity. It will transform and improve all areas of human life</vt:lpstr>
      <vt:lpstr>Three Steps to Start Your Career </vt:lpstr>
      <vt:lpstr>Three Steps to Start Your Career  </vt:lpstr>
      <vt:lpstr>Learning</vt:lpstr>
      <vt:lpstr>Essential Skills </vt:lpstr>
      <vt:lpstr>Software Development</vt:lpstr>
      <vt:lpstr>Mathematics</vt:lpstr>
      <vt:lpstr>Data Related Skills </vt:lpstr>
      <vt:lpstr>Foundational Machine Learning Models</vt:lpstr>
      <vt:lpstr>How Machine Learning Models Work</vt:lpstr>
      <vt:lpstr>Deep Learning</vt:lpstr>
      <vt:lpstr> Generative AI</vt:lpstr>
      <vt:lpstr>Practical Machine Learning</vt:lpstr>
      <vt:lpstr>Focus on Foundations Only </vt:lpstr>
      <vt:lpstr>Master One of The Following</vt:lpstr>
      <vt:lpstr> From Where To Learn?</vt:lpstr>
      <vt:lpstr>Developing Learning Habits</vt:lpstr>
      <vt:lpstr>Show Up Your Skills</vt:lpstr>
      <vt:lpstr>4 Methods to Show Up Your Skills</vt:lpstr>
      <vt:lpstr>Skill-Based Portfolio</vt:lpstr>
      <vt:lpstr>End to End Projects</vt:lpstr>
      <vt:lpstr>Approaching AI Projects </vt:lpstr>
      <vt:lpstr>Identify A Business Problem </vt:lpstr>
      <vt:lpstr>Brainstorm AI solutions </vt:lpstr>
      <vt:lpstr>Assess Feasibility &amp; Values </vt:lpstr>
      <vt:lpstr>Determine Success Metrics</vt:lpstr>
      <vt:lpstr>Budget For Resources</vt:lpstr>
      <vt:lpstr>Iterate</vt:lpstr>
      <vt:lpstr>Building a portfolio of projects, especially one that shows progress over time from simple to complex undertakings, will be a big help when it comes to looking for a job.</vt:lpstr>
      <vt:lpstr>Data Science Competitions </vt:lpstr>
      <vt:lpstr>Data Science Blog </vt:lpstr>
      <vt:lpstr>Land a Job</vt:lpstr>
      <vt:lpstr>How to Land a Job?</vt:lpstr>
      <vt:lpstr>Keys to Building Successful Career </vt:lpstr>
      <vt:lpstr>Final Thoughts</vt:lpstr>
      <vt:lpstr>Overcoming Imposter Syndrome</vt:lpstr>
      <vt:lpstr>Make Everyday Count</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to Build Your Career in AI &amp; ML</dc:title>
  <dc:creator>Youssef Hosni</dc:creator>
  <cp:lastModifiedBy>Youssef Hosni</cp:lastModifiedBy>
  <cp:revision>12</cp:revision>
  <dcterms:created xsi:type="dcterms:W3CDTF">2023-01-02T20:51:12Z</dcterms:created>
  <dcterms:modified xsi:type="dcterms:W3CDTF">2024-04-07T15:27:17Z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